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y="5143500" cx="9144000"/>
  <p:notesSz cx="6858000" cy="9144000"/>
  <p:embeddedFontLst>
    <p:embeddedFont>
      <p:font typeface="EB Garamond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EBGaramond-regular.fntdata"/><Relationship Id="rId47" Type="http://schemas.openxmlformats.org/officeDocument/2006/relationships/slide" Target="slides/slide43.xml"/><Relationship Id="rId49" Type="http://schemas.openxmlformats.org/officeDocument/2006/relationships/font" Target="fonts/EBGaramon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EBGaramond-boldItalic.fntdata"/><Relationship Id="rId50" Type="http://schemas.openxmlformats.org/officeDocument/2006/relationships/font" Target="fonts/EBGaramond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51ee0e08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51ee0e08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51ee0e08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51ee0e08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51ee0e08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51ee0e08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51ee0e08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51ee0e08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51ee0e08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51ee0e08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51ee0e08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51ee0e08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551ee0e08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551ee0e08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51ee0e08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551ee0e08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51ee0e08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551ee0e08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551ee0e08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551ee0e08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cc886c40c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cc886c40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51ee0e08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51ee0e08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51ee0e08e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51ee0e08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551ee0e08e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551ee0e08e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51ee0e08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51ee0e08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551ee0e08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551ee0e08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51ee0e08e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51ee0e08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51ee0e08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51ee0e08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51ee0e08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551ee0e08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51ee0e08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51ee0e08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551ee0e08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551ee0e08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4943cff7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4943cff7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54943cff70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54943cff70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54943cff70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54943cff70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4943cff70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4943cff70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551ee0e08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551ee0e08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551ee0e08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551ee0e08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51ee0e08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51ee0e08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551ee0e08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551ee0e08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51ee0e08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51ee0e08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51ee0e08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51ee0e08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51ee0e08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551ee0e08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1e79e9c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1e79e9c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551ee0e08e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551ee0e08e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551ee0e08e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551ee0e08e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51ee0e08e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551ee0e08e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551ee0e08e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551ee0e08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1e79e9c0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1e79e9c0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1e79e9c0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1e79e9c0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1e79e9c0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1e79e9c0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51e79e9c0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51e79e9c0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51e79e9c0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51e79e9c0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Life Socks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0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Ah ok il faut déjà rendre mais j’ai pas encore fini mais bon ok c’est déjà pas mal là où j’en suis vous allez voir un peu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Le bilan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24" name="Google Shape;424;p22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J’aime bien coder finalement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0" name="Google Shape;430;p23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Coder ça oblige à penser vraiment les choses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6" name="Google Shape;436;p24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Mais pas tout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2" name="Google Shape;442;p25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Que les choses systémiques 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8" name="Google Shape;448;p26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On ne peut pas prototyper de la narration en codant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4" name="Google Shape;454;p27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Mais mon prototype raconte quand même des choses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0" name="Google Shape;460;p28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Je crois 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6" name="Google Shape;466;p29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0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Du coup je sais pas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2" name="Google Shape;472;p30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1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...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8" name="Google Shape;478;p31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4"/>
          <p:cNvGrpSpPr/>
          <p:nvPr/>
        </p:nvGrpSpPr>
        <p:grpSpPr>
          <a:xfrm>
            <a:off x="1404123" y="1299511"/>
            <a:ext cx="1737371" cy="847237"/>
            <a:chOff x="4065286" y="460700"/>
            <a:chExt cx="4269775" cy="2394000"/>
          </a:xfrm>
        </p:grpSpPr>
        <p:sp>
          <p:nvSpPr>
            <p:cNvPr id="62" name="Google Shape;62;p14"/>
            <p:cNvSpPr/>
            <p:nvPr/>
          </p:nvSpPr>
          <p:spPr>
            <a:xfrm>
              <a:off x="4065286" y="460700"/>
              <a:ext cx="4269775" cy="2394000"/>
            </a:xfrm>
            <a:custGeom>
              <a:rect b="b" l="l" r="r" t="t"/>
              <a:pathLst>
                <a:path extrusionOk="0" h="95760" w="170791">
                  <a:moveTo>
                    <a:pt x="69836" y="10357"/>
                  </a:moveTo>
                  <a:cubicBezTo>
                    <a:pt x="66875" y="14306"/>
                    <a:pt x="62183" y="16702"/>
                    <a:pt x="59100" y="20557"/>
                  </a:cubicBezTo>
                  <a:cubicBezTo>
                    <a:pt x="54594" y="26190"/>
                    <a:pt x="50520" y="32898"/>
                    <a:pt x="44069" y="36125"/>
                  </a:cubicBezTo>
                  <a:cubicBezTo>
                    <a:pt x="39105" y="38608"/>
                    <a:pt x="32424" y="38104"/>
                    <a:pt x="28501" y="42030"/>
                  </a:cubicBezTo>
                  <a:cubicBezTo>
                    <a:pt x="23296" y="47238"/>
                    <a:pt x="23255" y="56002"/>
                    <a:pt x="18838" y="61893"/>
                  </a:cubicBezTo>
                  <a:cubicBezTo>
                    <a:pt x="15343" y="66554"/>
                    <a:pt x="7368" y="68051"/>
                    <a:pt x="5954" y="73703"/>
                  </a:cubicBezTo>
                  <a:cubicBezTo>
                    <a:pt x="4686" y="78773"/>
                    <a:pt x="18301" y="78140"/>
                    <a:pt x="18301" y="83366"/>
                  </a:cubicBezTo>
                  <a:cubicBezTo>
                    <a:pt x="18301" y="89929"/>
                    <a:pt x="-3353" y="86705"/>
                    <a:pt x="585" y="91955"/>
                  </a:cubicBezTo>
                  <a:cubicBezTo>
                    <a:pt x="4169" y="96733"/>
                    <a:pt x="12507" y="96088"/>
                    <a:pt x="18301" y="94639"/>
                  </a:cubicBezTo>
                  <a:cubicBezTo>
                    <a:pt x="25091" y="92941"/>
                    <a:pt x="29226" y="85064"/>
                    <a:pt x="36016" y="83366"/>
                  </a:cubicBezTo>
                  <a:cubicBezTo>
                    <a:pt x="40009" y="82368"/>
                    <a:pt x="44303" y="84043"/>
                    <a:pt x="48363" y="83366"/>
                  </a:cubicBezTo>
                  <a:cubicBezTo>
                    <a:pt x="51384" y="82862"/>
                    <a:pt x="55324" y="80125"/>
                    <a:pt x="57489" y="82292"/>
                  </a:cubicBezTo>
                  <a:cubicBezTo>
                    <a:pt x="59186" y="83990"/>
                    <a:pt x="59269" y="86814"/>
                    <a:pt x="60710" y="88734"/>
                  </a:cubicBezTo>
                  <a:cubicBezTo>
                    <a:pt x="63263" y="92136"/>
                    <a:pt x="68931" y="92987"/>
                    <a:pt x="73057" y="91955"/>
                  </a:cubicBezTo>
                  <a:cubicBezTo>
                    <a:pt x="75148" y="91432"/>
                    <a:pt x="77366" y="89751"/>
                    <a:pt x="77889" y="87660"/>
                  </a:cubicBezTo>
                  <a:cubicBezTo>
                    <a:pt x="78628" y="84704"/>
                    <a:pt x="74914" y="80362"/>
                    <a:pt x="77352" y="78534"/>
                  </a:cubicBezTo>
                  <a:cubicBezTo>
                    <a:pt x="81360" y="75528"/>
                    <a:pt x="87441" y="77710"/>
                    <a:pt x="92383" y="78534"/>
                  </a:cubicBezTo>
                  <a:cubicBezTo>
                    <a:pt x="96972" y="79299"/>
                    <a:pt x="102470" y="75953"/>
                    <a:pt x="106341" y="78534"/>
                  </a:cubicBezTo>
                  <a:cubicBezTo>
                    <a:pt x="107838" y="79532"/>
                    <a:pt x="107301" y="82905"/>
                    <a:pt x="105804" y="83903"/>
                  </a:cubicBezTo>
                  <a:cubicBezTo>
                    <a:pt x="104338" y="84880"/>
                    <a:pt x="101400" y="84340"/>
                    <a:pt x="100973" y="86050"/>
                  </a:cubicBezTo>
                  <a:cubicBezTo>
                    <a:pt x="100333" y="88613"/>
                    <a:pt x="102124" y="92595"/>
                    <a:pt x="104730" y="93029"/>
                  </a:cubicBezTo>
                  <a:cubicBezTo>
                    <a:pt x="108304" y="93625"/>
                    <a:pt x="112920" y="92286"/>
                    <a:pt x="114930" y="89271"/>
                  </a:cubicBezTo>
                  <a:cubicBezTo>
                    <a:pt x="117824" y="84930"/>
                    <a:pt x="115774" y="76042"/>
                    <a:pt x="120835" y="74776"/>
                  </a:cubicBezTo>
                  <a:cubicBezTo>
                    <a:pt x="127597" y="73085"/>
                    <a:pt x="127959" y="88978"/>
                    <a:pt x="134793" y="90345"/>
                  </a:cubicBezTo>
                  <a:cubicBezTo>
                    <a:pt x="139062" y="91199"/>
                    <a:pt x="143453" y="91436"/>
                    <a:pt x="147677" y="92492"/>
                  </a:cubicBezTo>
                  <a:cubicBezTo>
                    <a:pt x="149422" y="92928"/>
                    <a:pt x="151773" y="94301"/>
                    <a:pt x="153045" y="93029"/>
                  </a:cubicBezTo>
                  <a:cubicBezTo>
                    <a:pt x="156545" y="89529"/>
                    <a:pt x="147078" y="82652"/>
                    <a:pt x="149824" y="78534"/>
                  </a:cubicBezTo>
                  <a:cubicBezTo>
                    <a:pt x="153403" y="73166"/>
                    <a:pt x="165279" y="84770"/>
                    <a:pt x="169150" y="79608"/>
                  </a:cubicBezTo>
                  <a:cubicBezTo>
                    <a:pt x="172484" y="75163"/>
                    <a:pt x="170126" y="65260"/>
                    <a:pt x="164855" y="63503"/>
                  </a:cubicBezTo>
                  <a:cubicBezTo>
                    <a:pt x="158465" y="61372"/>
                    <a:pt x="148541" y="63623"/>
                    <a:pt x="145529" y="57598"/>
                  </a:cubicBezTo>
                  <a:cubicBezTo>
                    <a:pt x="143252" y="53043"/>
                    <a:pt x="145254" y="45380"/>
                    <a:pt x="140698" y="43104"/>
                  </a:cubicBezTo>
                  <a:cubicBezTo>
                    <a:pt x="136893" y="41203"/>
                    <a:pt x="130789" y="42077"/>
                    <a:pt x="128888" y="38272"/>
                  </a:cubicBezTo>
                  <a:cubicBezTo>
                    <a:pt x="126348" y="33187"/>
                    <a:pt x="125383" y="26651"/>
                    <a:pt x="120835" y="23241"/>
                  </a:cubicBezTo>
                  <a:cubicBezTo>
                    <a:pt x="116980" y="20350"/>
                    <a:pt x="110284" y="22891"/>
                    <a:pt x="106878" y="19483"/>
                  </a:cubicBezTo>
                  <a:cubicBezTo>
                    <a:pt x="102407" y="15010"/>
                    <a:pt x="104960" y="3839"/>
                    <a:pt x="98825" y="2304"/>
                  </a:cubicBezTo>
                  <a:cubicBezTo>
                    <a:pt x="94943" y="1333"/>
                    <a:pt x="90897" y="5422"/>
                    <a:pt x="87015" y="4452"/>
                  </a:cubicBezTo>
                  <a:cubicBezTo>
                    <a:pt x="83910" y="3676"/>
                    <a:pt x="81565" y="-471"/>
                    <a:pt x="78426" y="157"/>
                  </a:cubicBezTo>
                  <a:cubicBezTo>
                    <a:pt x="73365" y="1170"/>
                    <a:pt x="72144" y="8424"/>
                    <a:pt x="69836" y="13041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3" name="Google Shape;63;p14"/>
            <p:cNvSpPr/>
            <p:nvPr/>
          </p:nvSpPr>
          <p:spPr>
            <a:xfrm>
              <a:off x="4912000" y="1715106"/>
              <a:ext cx="630775" cy="230900"/>
            </a:xfrm>
            <a:custGeom>
              <a:rect b="b" l="l" r="r" t="t"/>
              <a:pathLst>
                <a:path extrusionOk="0" h="9236" w="25231">
                  <a:moveTo>
                    <a:pt x="0" y="9236"/>
                  </a:moveTo>
                  <a:cubicBezTo>
                    <a:pt x="5014" y="9236"/>
                    <a:pt x="7692" y="2510"/>
                    <a:pt x="12347" y="647"/>
                  </a:cubicBezTo>
                  <a:cubicBezTo>
                    <a:pt x="16389" y="-971"/>
                    <a:pt x="21335" y="850"/>
                    <a:pt x="25231" y="279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4" name="Google Shape;64;p14"/>
            <p:cNvSpPr/>
            <p:nvPr/>
          </p:nvSpPr>
          <p:spPr>
            <a:xfrm>
              <a:off x="5918550" y="1210721"/>
              <a:ext cx="912600" cy="206025"/>
            </a:xfrm>
            <a:custGeom>
              <a:rect b="b" l="l" r="r" t="t"/>
              <a:pathLst>
                <a:path extrusionOk="0" h="8241" w="36504">
                  <a:moveTo>
                    <a:pt x="0" y="6864"/>
                  </a:moveTo>
                  <a:cubicBezTo>
                    <a:pt x="4324" y="2540"/>
                    <a:pt x="11245" y="-1058"/>
                    <a:pt x="17178" y="423"/>
                  </a:cubicBezTo>
                  <a:cubicBezTo>
                    <a:pt x="23766" y="2068"/>
                    <a:pt x="31705" y="11668"/>
                    <a:pt x="36504" y="686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5" name="Google Shape;65;p14"/>
            <p:cNvSpPr/>
            <p:nvPr/>
          </p:nvSpPr>
          <p:spPr>
            <a:xfrm>
              <a:off x="6629850" y="1805101"/>
              <a:ext cx="577100" cy="181175"/>
            </a:xfrm>
            <a:custGeom>
              <a:rect b="b" l="l" r="r" t="t"/>
              <a:pathLst>
                <a:path extrusionOk="0" h="7247" w="23084">
                  <a:moveTo>
                    <a:pt x="0" y="5099"/>
                  </a:moveTo>
                  <a:cubicBezTo>
                    <a:pt x="3678" y="2648"/>
                    <a:pt x="8059" y="-804"/>
                    <a:pt x="12347" y="268"/>
                  </a:cubicBezTo>
                  <a:cubicBezTo>
                    <a:pt x="16488" y="1303"/>
                    <a:pt x="19266" y="5338"/>
                    <a:pt x="23084" y="7247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66" name="Google Shape;66;p14"/>
          <p:cNvGrpSpPr/>
          <p:nvPr/>
        </p:nvGrpSpPr>
        <p:grpSpPr>
          <a:xfrm rot="2225102">
            <a:off x="5894931" y="1398236"/>
            <a:ext cx="446273" cy="443923"/>
            <a:chOff x="3771577" y="1802837"/>
            <a:chExt cx="1250475" cy="2062338"/>
          </a:xfrm>
        </p:grpSpPr>
        <p:sp>
          <p:nvSpPr>
            <p:cNvPr id="67" name="Google Shape;6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8" name="Google Shape;6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69" name="Google Shape;6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0" name="Google Shape;7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1" name="Google Shape;7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2" name="Google Shape;7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3" name="Google Shape;7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4" name="Google Shape;7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5" name="Google Shape;7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76" name="Google Shape;76;p14"/>
          <p:cNvGrpSpPr/>
          <p:nvPr/>
        </p:nvGrpSpPr>
        <p:grpSpPr>
          <a:xfrm rot="-2396040">
            <a:off x="6758402" y="1269079"/>
            <a:ext cx="428575" cy="397122"/>
            <a:chOff x="3771577" y="1802837"/>
            <a:chExt cx="1250475" cy="2062338"/>
          </a:xfrm>
        </p:grpSpPr>
        <p:sp>
          <p:nvSpPr>
            <p:cNvPr id="77" name="Google Shape;7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8" name="Google Shape;7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79" name="Google Shape;7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0" name="Google Shape;8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1" name="Google Shape;8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2" name="Google Shape;8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3" name="Google Shape;8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4" name="Google Shape;8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5" name="Google Shape;8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86" name="Google Shape;86;p14"/>
          <p:cNvGrpSpPr/>
          <p:nvPr/>
        </p:nvGrpSpPr>
        <p:grpSpPr>
          <a:xfrm rot="-7591242">
            <a:off x="6310764" y="1187590"/>
            <a:ext cx="418567" cy="371061"/>
            <a:chOff x="3771577" y="1802837"/>
            <a:chExt cx="1250475" cy="2062338"/>
          </a:xfrm>
        </p:grpSpPr>
        <p:sp>
          <p:nvSpPr>
            <p:cNvPr id="87" name="Google Shape;8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8" name="Google Shape;8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89" name="Google Shape;8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0" name="Google Shape;9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1" name="Google Shape;9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2" name="Google Shape;9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3" name="Google Shape;9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4" name="Google Shape;9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5" name="Google Shape;9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96" name="Google Shape;96;p14"/>
          <p:cNvGrpSpPr/>
          <p:nvPr/>
        </p:nvGrpSpPr>
        <p:grpSpPr>
          <a:xfrm rot="-7867877">
            <a:off x="7005499" y="673981"/>
            <a:ext cx="419368" cy="409476"/>
            <a:chOff x="3771577" y="1802837"/>
            <a:chExt cx="1250475" cy="2062338"/>
          </a:xfrm>
        </p:grpSpPr>
        <p:sp>
          <p:nvSpPr>
            <p:cNvPr id="97" name="Google Shape;9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8" name="Google Shape;9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9" name="Google Shape;9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0" name="Google Shape;10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1" name="Google Shape;10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2" name="Google Shape;10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3" name="Google Shape;10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4" name="Google Shape;10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5" name="Google Shape;10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06" name="Google Shape;106;p14"/>
          <p:cNvGrpSpPr/>
          <p:nvPr/>
        </p:nvGrpSpPr>
        <p:grpSpPr>
          <a:xfrm rot="5092156">
            <a:off x="7374995" y="1318941"/>
            <a:ext cx="397116" cy="426942"/>
            <a:chOff x="3771577" y="1802837"/>
            <a:chExt cx="1250475" cy="2062338"/>
          </a:xfrm>
        </p:grpSpPr>
        <p:sp>
          <p:nvSpPr>
            <p:cNvPr id="107" name="Google Shape;10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8" name="Google Shape;10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09" name="Google Shape;10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0" name="Google Shape;11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1" name="Google Shape;11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2" name="Google Shape;11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3" name="Google Shape;11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4" name="Google Shape;11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5" name="Google Shape;11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16" name="Google Shape;116;p14"/>
          <p:cNvGrpSpPr/>
          <p:nvPr/>
        </p:nvGrpSpPr>
        <p:grpSpPr>
          <a:xfrm rot="-9480824">
            <a:off x="7949071" y="1612179"/>
            <a:ext cx="446235" cy="383763"/>
            <a:chOff x="3771577" y="1802837"/>
            <a:chExt cx="1250475" cy="2062338"/>
          </a:xfrm>
        </p:grpSpPr>
        <p:sp>
          <p:nvSpPr>
            <p:cNvPr id="117" name="Google Shape;11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8" name="Google Shape;11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19" name="Google Shape;11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0" name="Google Shape;12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1" name="Google Shape;12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2" name="Google Shape;12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3" name="Google Shape;12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4" name="Google Shape;12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5" name="Google Shape;12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26" name="Google Shape;126;p14"/>
          <p:cNvGrpSpPr/>
          <p:nvPr/>
        </p:nvGrpSpPr>
        <p:grpSpPr>
          <a:xfrm rot="898768">
            <a:off x="7404579" y="905278"/>
            <a:ext cx="451379" cy="377875"/>
            <a:chOff x="3771577" y="1802837"/>
            <a:chExt cx="1250475" cy="2062338"/>
          </a:xfrm>
        </p:grpSpPr>
        <p:sp>
          <p:nvSpPr>
            <p:cNvPr id="127" name="Google Shape;12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8" name="Google Shape;12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29" name="Google Shape;12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0" name="Google Shape;13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1" name="Google Shape;13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2" name="Google Shape;13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3" name="Google Shape;13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4" name="Google Shape;13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5" name="Google Shape;13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36" name="Google Shape;136;p14"/>
          <p:cNvGrpSpPr/>
          <p:nvPr/>
        </p:nvGrpSpPr>
        <p:grpSpPr>
          <a:xfrm rot="9350659">
            <a:off x="6426874" y="647191"/>
            <a:ext cx="444309" cy="381813"/>
            <a:chOff x="3771577" y="1802837"/>
            <a:chExt cx="1250475" cy="2062338"/>
          </a:xfrm>
        </p:grpSpPr>
        <p:sp>
          <p:nvSpPr>
            <p:cNvPr id="137" name="Google Shape;137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8" name="Google Shape;138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39" name="Google Shape;139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0" name="Google Shape;140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1" name="Google Shape;141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2" name="Google Shape;142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3" name="Google Shape;143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4" name="Google Shape;144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5" name="Google Shape;145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46" name="Google Shape;146;p14"/>
          <p:cNvGrpSpPr/>
          <p:nvPr/>
        </p:nvGrpSpPr>
        <p:grpSpPr>
          <a:xfrm>
            <a:off x="1642248" y="3994892"/>
            <a:ext cx="743594" cy="852565"/>
            <a:chOff x="4241756" y="3462925"/>
            <a:chExt cx="1645120" cy="2168825"/>
          </a:xfrm>
        </p:grpSpPr>
        <p:sp>
          <p:nvSpPr>
            <p:cNvPr id="147" name="Google Shape;147;p14"/>
            <p:cNvSpPr/>
            <p:nvPr/>
          </p:nvSpPr>
          <p:spPr>
            <a:xfrm>
              <a:off x="5294775" y="500560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8" name="Google Shape;148;p14"/>
            <p:cNvSpPr/>
            <p:nvPr/>
          </p:nvSpPr>
          <p:spPr>
            <a:xfrm>
              <a:off x="5348450" y="396385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49" name="Google Shape;149;p14"/>
            <p:cNvSpPr/>
            <p:nvPr/>
          </p:nvSpPr>
          <p:spPr>
            <a:xfrm>
              <a:off x="5415575" y="360147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0" name="Google Shape;150;p14"/>
            <p:cNvSpPr/>
            <p:nvPr/>
          </p:nvSpPr>
          <p:spPr>
            <a:xfrm>
              <a:off x="5509500" y="354780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1" name="Google Shape;151;p14"/>
            <p:cNvSpPr/>
            <p:nvPr/>
          </p:nvSpPr>
          <p:spPr>
            <a:xfrm>
              <a:off x="5630300" y="354780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2" name="Google Shape;152;p14"/>
            <p:cNvSpPr/>
            <p:nvPr/>
          </p:nvSpPr>
          <p:spPr>
            <a:xfrm>
              <a:off x="5710825" y="365517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3" name="Google Shape;153;p14"/>
            <p:cNvSpPr/>
            <p:nvPr/>
          </p:nvSpPr>
          <p:spPr>
            <a:xfrm>
              <a:off x="5563200" y="358805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4" name="Google Shape;154;p14"/>
            <p:cNvSpPr/>
            <p:nvPr/>
          </p:nvSpPr>
          <p:spPr>
            <a:xfrm>
              <a:off x="4731100" y="507777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5" name="Google Shape;155;p14"/>
            <p:cNvSpPr/>
            <p:nvPr/>
          </p:nvSpPr>
          <p:spPr>
            <a:xfrm>
              <a:off x="5019675" y="4048125"/>
              <a:ext cx="276225" cy="79800"/>
            </a:xfrm>
            <a:custGeom>
              <a:rect b="b" l="l" r="r" t="t"/>
              <a:pathLst>
                <a:path extrusionOk="0" h="3192" w="11049">
                  <a:moveTo>
                    <a:pt x="0" y="0"/>
                  </a:moveTo>
                  <a:cubicBezTo>
                    <a:pt x="1208" y="3625"/>
                    <a:pt x="7228" y="3048"/>
                    <a:pt x="11049" y="3048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6" name="Google Shape;156;p14"/>
            <p:cNvSpPr/>
            <p:nvPr/>
          </p:nvSpPr>
          <p:spPr>
            <a:xfrm>
              <a:off x="5057775" y="3543300"/>
              <a:ext cx="276225" cy="28575"/>
            </a:xfrm>
            <a:custGeom>
              <a:rect b="b" l="l" r="r" t="t"/>
              <a:pathLst>
                <a:path extrusionOk="0" h="1143" w="11049">
                  <a:moveTo>
                    <a:pt x="11049" y="1143"/>
                  </a:moveTo>
                  <a:cubicBezTo>
                    <a:pt x="7346" y="1143"/>
                    <a:pt x="3703" y="0"/>
                    <a:pt x="0" y="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7" name="Google Shape;157;p14"/>
            <p:cNvSpPr/>
            <p:nvPr/>
          </p:nvSpPr>
          <p:spPr>
            <a:xfrm>
              <a:off x="4241756" y="3543300"/>
              <a:ext cx="806500" cy="1895475"/>
            </a:xfrm>
            <a:custGeom>
              <a:rect b="b" l="l" r="r" t="t"/>
              <a:pathLst>
                <a:path extrusionOk="0" h="75819" w="32260">
                  <a:moveTo>
                    <a:pt x="32260" y="0"/>
                  </a:moveTo>
                  <a:cubicBezTo>
                    <a:pt x="32260" y="8026"/>
                    <a:pt x="30355" y="15977"/>
                    <a:pt x="30355" y="24003"/>
                  </a:cubicBezTo>
                  <a:cubicBezTo>
                    <a:pt x="30355" y="31942"/>
                    <a:pt x="32071" y="41274"/>
                    <a:pt x="27307" y="47625"/>
                  </a:cubicBezTo>
                  <a:cubicBezTo>
                    <a:pt x="22268" y="54344"/>
                    <a:pt x="8344" y="49400"/>
                    <a:pt x="3685" y="56388"/>
                  </a:cubicBezTo>
                  <a:cubicBezTo>
                    <a:pt x="1275" y="60002"/>
                    <a:pt x="-596" y="64701"/>
                    <a:pt x="256" y="68961"/>
                  </a:cubicBezTo>
                  <a:cubicBezTo>
                    <a:pt x="1149" y="73425"/>
                    <a:pt x="7514" y="75819"/>
                    <a:pt x="12067" y="75819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8" name="Google Shape;158;p14"/>
            <p:cNvSpPr/>
            <p:nvPr/>
          </p:nvSpPr>
          <p:spPr>
            <a:xfrm>
              <a:off x="4400550" y="4914900"/>
              <a:ext cx="190500" cy="190500"/>
            </a:xfrm>
            <a:custGeom>
              <a:rect b="b" l="l" r="r" t="t"/>
              <a:pathLst>
                <a:path extrusionOk="0" h="7620" w="7620">
                  <a:moveTo>
                    <a:pt x="0" y="0"/>
                  </a:moveTo>
                  <a:cubicBezTo>
                    <a:pt x="3485" y="871"/>
                    <a:pt x="6014" y="4407"/>
                    <a:pt x="7620" y="762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59" name="Google Shape;159;p14"/>
            <p:cNvSpPr/>
            <p:nvPr/>
          </p:nvSpPr>
          <p:spPr>
            <a:xfrm>
              <a:off x="5088725" y="3605225"/>
              <a:ext cx="40500" cy="335750"/>
            </a:xfrm>
            <a:custGeom>
              <a:rect b="b" l="l" r="r" t="t"/>
              <a:pathLst>
                <a:path extrusionOk="0" h="13430" w="1620">
                  <a:moveTo>
                    <a:pt x="1620" y="0"/>
                  </a:moveTo>
                  <a:cubicBezTo>
                    <a:pt x="1620" y="4509"/>
                    <a:pt x="0" y="8921"/>
                    <a:pt x="0" y="1343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0" name="Google Shape;160;p14"/>
            <p:cNvSpPr/>
            <p:nvPr/>
          </p:nvSpPr>
          <p:spPr>
            <a:xfrm>
              <a:off x="5157800" y="3605225"/>
              <a:ext cx="55050" cy="392900"/>
            </a:xfrm>
            <a:custGeom>
              <a:rect b="b" l="l" r="r" t="t"/>
              <a:pathLst>
                <a:path extrusionOk="0" h="15716" w="2202">
                  <a:moveTo>
                    <a:pt x="381" y="0"/>
                  </a:moveTo>
                  <a:cubicBezTo>
                    <a:pt x="4644" y="3047"/>
                    <a:pt x="0" y="10476"/>
                    <a:pt x="0" y="15716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1" name="Google Shape;161;p14"/>
            <p:cNvSpPr/>
            <p:nvPr/>
          </p:nvSpPr>
          <p:spPr>
            <a:xfrm>
              <a:off x="5234000" y="3617125"/>
              <a:ext cx="46475" cy="338125"/>
            </a:xfrm>
            <a:custGeom>
              <a:rect b="b" l="l" r="r" t="t"/>
              <a:pathLst>
                <a:path extrusionOk="0" h="13525" w="1859">
                  <a:moveTo>
                    <a:pt x="1714" y="0"/>
                  </a:moveTo>
                  <a:cubicBezTo>
                    <a:pt x="2276" y="4509"/>
                    <a:pt x="984" y="9088"/>
                    <a:pt x="0" y="1352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2" name="Google Shape;162;p14"/>
            <p:cNvSpPr/>
            <p:nvPr/>
          </p:nvSpPr>
          <p:spPr>
            <a:xfrm>
              <a:off x="5386375" y="3462925"/>
              <a:ext cx="461975" cy="71450"/>
            </a:xfrm>
            <a:custGeom>
              <a:rect b="b" l="l" r="r" t="t"/>
              <a:pathLst>
                <a:path extrusionOk="0" h="2858" w="18479">
                  <a:moveTo>
                    <a:pt x="0" y="0"/>
                  </a:moveTo>
                  <a:cubicBezTo>
                    <a:pt x="5788" y="2314"/>
                    <a:pt x="12246" y="2858"/>
                    <a:pt x="18479" y="2858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3" name="Google Shape;163;p14"/>
            <p:cNvSpPr/>
            <p:nvPr/>
          </p:nvSpPr>
          <p:spPr>
            <a:xfrm>
              <a:off x="4550576" y="3500450"/>
              <a:ext cx="1336300" cy="2131300"/>
            </a:xfrm>
            <a:custGeom>
              <a:rect b="b" l="l" r="r" t="t"/>
              <a:pathLst>
                <a:path extrusionOk="0" h="85252" w="53452">
                  <a:moveTo>
                    <a:pt x="33242" y="0"/>
                  </a:moveTo>
                  <a:cubicBezTo>
                    <a:pt x="33242" y="11641"/>
                    <a:pt x="29946" y="23064"/>
                    <a:pt x="29051" y="34671"/>
                  </a:cubicBezTo>
                  <a:cubicBezTo>
                    <a:pt x="28584" y="40733"/>
                    <a:pt x="30297" y="47819"/>
                    <a:pt x="26765" y="52768"/>
                  </a:cubicBezTo>
                  <a:cubicBezTo>
                    <a:pt x="21334" y="60379"/>
                    <a:pt x="6829" y="58175"/>
                    <a:pt x="2191" y="66294"/>
                  </a:cubicBezTo>
                  <a:cubicBezTo>
                    <a:pt x="-116" y="70333"/>
                    <a:pt x="-679" y="75882"/>
                    <a:pt x="1048" y="80200"/>
                  </a:cubicBezTo>
                  <a:cubicBezTo>
                    <a:pt x="2262" y="83235"/>
                    <a:pt x="6415" y="84322"/>
                    <a:pt x="9620" y="84963"/>
                  </a:cubicBezTo>
                  <a:cubicBezTo>
                    <a:pt x="14110" y="85861"/>
                    <a:pt x="18757" y="84201"/>
                    <a:pt x="23336" y="84201"/>
                  </a:cubicBezTo>
                  <a:cubicBezTo>
                    <a:pt x="31250" y="84201"/>
                    <a:pt x="42164" y="84070"/>
                    <a:pt x="46006" y="77152"/>
                  </a:cubicBezTo>
                  <a:cubicBezTo>
                    <a:pt x="57976" y="55600"/>
                    <a:pt x="51911" y="28082"/>
                    <a:pt x="51911" y="3429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64" name="Google Shape;164;p14"/>
          <p:cNvGrpSpPr/>
          <p:nvPr/>
        </p:nvGrpSpPr>
        <p:grpSpPr>
          <a:xfrm>
            <a:off x="1180709" y="3056328"/>
            <a:ext cx="532077" cy="763271"/>
            <a:chOff x="3771577" y="1802837"/>
            <a:chExt cx="1250475" cy="2062338"/>
          </a:xfrm>
        </p:grpSpPr>
        <p:sp>
          <p:nvSpPr>
            <p:cNvPr id="165" name="Google Shape;165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6" name="Google Shape;166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7" name="Google Shape;167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8" name="Google Shape;168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69" name="Google Shape;169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0" name="Google Shape;170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1" name="Google Shape;171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2" name="Google Shape;172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3" name="Google Shape;173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174" name="Google Shape;174;p14"/>
          <p:cNvGrpSpPr/>
          <p:nvPr/>
        </p:nvGrpSpPr>
        <p:grpSpPr>
          <a:xfrm flipH="1">
            <a:off x="2111045" y="3056546"/>
            <a:ext cx="566715" cy="778945"/>
            <a:chOff x="3771577" y="1802837"/>
            <a:chExt cx="1250475" cy="2062338"/>
          </a:xfrm>
        </p:grpSpPr>
        <p:sp>
          <p:nvSpPr>
            <p:cNvPr id="175" name="Google Shape;175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6" name="Google Shape;176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7" name="Google Shape;177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8" name="Google Shape;178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9" name="Google Shape;179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80" name="Google Shape;180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81" name="Google Shape;181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82" name="Google Shape;182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83" name="Google Shape;183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184" name="Google Shape;184;p14"/>
          <p:cNvSpPr/>
          <p:nvPr/>
        </p:nvSpPr>
        <p:spPr>
          <a:xfrm>
            <a:off x="1742015" y="3344493"/>
            <a:ext cx="339300" cy="295200"/>
          </a:xfrm>
          <a:prstGeom prst="mathPlus">
            <a:avLst>
              <a:gd fmla="val 23520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1384687" y="4027612"/>
            <a:ext cx="384900" cy="334500"/>
          </a:xfrm>
          <a:prstGeom prst="mathEqual">
            <a:avLst>
              <a:gd fmla="val 23520" name="adj1"/>
              <a:gd fmla="val 11760" name="adj2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1132080" y="1171936"/>
            <a:ext cx="433899" cy="287968"/>
          </a:xfrm>
          <a:custGeom>
            <a:rect b="b" l="l" r="r" t="t"/>
            <a:pathLst>
              <a:path extrusionOk="0" h="10121" w="13262">
                <a:moveTo>
                  <a:pt x="13262" y="10121"/>
                </a:moveTo>
                <a:cubicBezTo>
                  <a:pt x="9330" y="6189"/>
                  <a:pt x="5561" y="0"/>
                  <a:pt x="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7" name="Google Shape;187;p14"/>
          <p:cNvSpPr/>
          <p:nvPr/>
        </p:nvSpPr>
        <p:spPr>
          <a:xfrm>
            <a:off x="1919895" y="735040"/>
            <a:ext cx="137021" cy="327687"/>
          </a:xfrm>
          <a:custGeom>
            <a:rect b="b" l="l" r="r" t="t"/>
            <a:pathLst>
              <a:path extrusionOk="0" h="11517" w="4188">
                <a:moveTo>
                  <a:pt x="4188" y="11517"/>
                </a:moveTo>
                <a:cubicBezTo>
                  <a:pt x="4188" y="7432"/>
                  <a:pt x="1827" y="3654"/>
                  <a:pt x="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Google Shape;188;p14"/>
          <p:cNvSpPr/>
          <p:nvPr/>
        </p:nvSpPr>
        <p:spPr>
          <a:xfrm>
            <a:off x="2684908" y="695322"/>
            <a:ext cx="114184" cy="327687"/>
          </a:xfrm>
          <a:custGeom>
            <a:rect b="b" l="l" r="r" t="t"/>
            <a:pathLst>
              <a:path extrusionOk="0" h="11517" w="3490">
                <a:moveTo>
                  <a:pt x="0" y="11517"/>
                </a:moveTo>
                <a:cubicBezTo>
                  <a:pt x="659" y="7560"/>
                  <a:pt x="654" y="2836"/>
                  <a:pt x="349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Google Shape;189;p14"/>
          <p:cNvSpPr/>
          <p:nvPr/>
        </p:nvSpPr>
        <p:spPr>
          <a:xfrm>
            <a:off x="3027436" y="1102430"/>
            <a:ext cx="376807" cy="436917"/>
          </a:xfrm>
          <a:custGeom>
            <a:rect b="b" l="l" r="r" t="t"/>
            <a:pathLst>
              <a:path extrusionOk="0" h="15356" w="11517">
                <a:moveTo>
                  <a:pt x="0" y="15356"/>
                </a:moveTo>
                <a:cubicBezTo>
                  <a:pt x="4524" y="10832"/>
                  <a:pt x="5794" y="2861"/>
                  <a:pt x="11517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Google Shape;190;p14"/>
          <p:cNvSpPr/>
          <p:nvPr/>
        </p:nvSpPr>
        <p:spPr>
          <a:xfrm>
            <a:off x="1223421" y="466917"/>
            <a:ext cx="525247" cy="645473"/>
          </a:xfrm>
          <a:custGeom>
            <a:rect b="b" l="l" r="r" t="t"/>
            <a:pathLst>
              <a:path extrusionOk="0" h="22686" w="16054">
                <a:moveTo>
                  <a:pt x="16054" y="22686"/>
                </a:moveTo>
                <a:cubicBezTo>
                  <a:pt x="14715" y="15993"/>
                  <a:pt x="10302" y="10130"/>
                  <a:pt x="5933" y="4887"/>
                </a:cubicBezTo>
                <a:cubicBezTo>
                  <a:pt x="4293" y="2919"/>
                  <a:pt x="1146" y="2292"/>
                  <a:pt x="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Google Shape;191;p14"/>
          <p:cNvSpPr/>
          <p:nvPr/>
        </p:nvSpPr>
        <p:spPr>
          <a:xfrm>
            <a:off x="2365214" y="486776"/>
            <a:ext cx="31605" cy="566034"/>
          </a:xfrm>
          <a:custGeom>
            <a:rect b="b" l="l" r="r" t="t"/>
            <a:pathLst>
              <a:path extrusionOk="0" h="19894" w="966">
                <a:moveTo>
                  <a:pt x="0" y="19894"/>
                </a:moveTo>
                <a:cubicBezTo>
                  <a:pt x="1609" y="13457"/>
                  <a:pt x="698" y="6635"/>
                  <a:pt x="698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Google Shape;192;p14"/>
          <p:cNvSpPr/>
          <p:nvPr/>
        </p:nvSpPr>
        <p:spPr>
          <a:xfrm>
            <a:off x="2844754" y="596028"/>
            <a:ext cx="799289" cy="695095"/>
          </a:xfrm>
          <a:custGeom>
            <a:rect b="b" l="l" r="r" t="t"/>
            <a:pathLst>
              <a:path extrusionOk="0" h="24430" w="24430">
                <a:moveTo>
                  <a:pt x="0" y="24430"/>
                </a:moveTo>
                <a:cubicBezTo>
                  <a:pt x="2569" y="20576"/>
                  <a:pt x="3154" y="15571"/>
                  <a:pt x="5933" y="11866"/>
                </a:cubicBezTo>
                <a:cubicBezTo>
                  <a:pt x="10328" y="6006"/>
                  <a:pt x="17878" y="3276"/>
                  <a:pt x="2443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193" name="Google Shape;193;p14"/>
          <p:cNvGrpSpPr/>
          <p:nvPr/>
        </p:nvGrpSpPr>
        <p:grpSpPr>
          <a:xfrm rot="2224001">
            <a:off x="632807" y="929519"/>
            <a:ext cx="298540" cy="297067"/>
            <a:chOff x="3771577" y="1802837"/>
            <a:chExt cx="1250475" cy="2062338"/>
          </a:xfrm>
        </p:grpSpPr>
        <p:sp>
          <p:nvSpPr>
            <p:cNvPr id="194" name="Google Shape;19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5" name="Google Shape;19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6" name="Google Shape;19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7" name="Google Shape;19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8" name="Google Shape;19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9" name="Google Shape;19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0" name="Google Shape;20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1" name="Google Shape;20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2" name="Google Shape;20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03" name="Google Shape;203;p14"/>
          <p:cNvGrpSpPr/>
          <p:nvPr/>
        </p:nvGrpSpPr>
        <p:grpSpPr>
          <a:xfrm rot="2224001">
            <a:off x="931399" y="167540"/>
            <a:ext cx="298540" cy="297067"/>
            <a:chOff x="3771577" y="1802837"/>
            <a:chExt cx="1250475" cy="2062338"/>
          </a:xfrm>
        </p:grpSpPr>
        <p:sp>
          <p:nvSpPr>
            <p:cNvPr id="204" name="Google Shape;20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5" name="Google Shape;20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6" name="Google Shape;20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7" name="Google Shape;20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8" name="Google Shape;20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09" name="Google Shape;20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0" name="Google Shape;21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1" name="Google Shape;21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2" name="Google Shape;21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13" name="Google Shape;213;p14"/>
          <p:cNvGrpSpPr/>
          <p:nvPr/>
        </p:nvGrpSpPr>
        <p:grpSpPr>
          <a:xfrm rot="9072095">
            <a:off x="1642102" y="353138"/>
            <a:ext cx="304228" cy="291577"/>
            <a:chOff x="3771577" y="1802837"/>
            <a:chExt cx="1250475" cy="2062338"/>
          </a:xfrm>
        </p:grpSpPr>
        <p:sp>
          <p:nvSpPr>
            <p:cNvPr id="214" name="Google Shape;21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5" name="Google Shape;21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6" name="Google Shape;21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7" name="Google Shape;21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8" name="Google Shape;21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19" name="Google Shape;21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0" name="Google Shape;22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1" name="Google Shape;22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2" name="Google Shape;22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23" name="Google Shape;223;p14"/>
          <p:cNvGrpSpPr/>
          <p:nvPr/>
        </p:nvGrpSpPr>
        <p:grpSpPr>
          <a:xfrm rot="-1258756">
            <a:off x="2226060" y="128080"/>
            <a:ext cx="309100" cy="286040"/>
            <a:chOff x="3771577" y="1802837"/>
            <a:chExt cx="1250475" cy="2062338"/>
          </a:xfrm>
        </p:grpSpPr>
        <p:sp>
          <p:nvSpPr>
            <p:cNvPr id="224" name="Google Shape;22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5" name="Google Shape;22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6" name="Google Shape;22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7" name="Google Shape;22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8" name="Google Shape;22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9" name="Google Shape;22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0" name="Google Shape;23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1" name="Google Shape;23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2" name="Google Shape;23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33" name="Google Shape;233;p14"/>
          <p:cNvGrpSpPr/>
          <p:nvPr/>
        </p:nvGrpSpPr>
        <p:grpSpPr>
          <a:xfrm rot="7880778">
            <a:off x="2822802" y="345347"/>
            <a:ext cx="289994" cy="306658"/>
            <a:chOff x="3771577" y="1802837"/>
            <a:chExt cx="1250475" cy="2062338"/>
          </a:xfrm>
        </p:grpSpPr>
        <p:sp>
          <p:nvSpPr>
            <p:cNvPr id="234" name="Google Shape;23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5" name="Google Shape;23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6" name="Google Shape;23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7" name="Google Shape;23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8" name="Google Shape;23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9" name="Google Shape;23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0" name="Google Shape;24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1" name="Google Shape;24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2" name="Google Shape;24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43" name="Google Shape;243;p14"/>
          <p:cNvGrpSpPr/>
          <p:nvPr/>
        </p:nvGrpSpPr>
        <p:grpSpPr>
          <a:xfrm rot="7541335">
            <a:off x="3724569" y="343742"/>
            <a:ext cx="286370" cy="309824"/>
            <a:chOff x="3771577" y="1802837"/>
            <a:chExt cx="1250475" cy="2062338"/>
          </a:xfrm>
        </p:grpSpPr>
        <p:sp>
          <p:nvSpPr>
            <p:cNvPr id="244" name="Google Shape;24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5" name="Google Shape;24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6" name="Google Shape;24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7" name="Google Shape;24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8" name="Google Shape;24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49" name="Google Shape;24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0" name="Google Shape;25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1" name="Google Shape;25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2" name="Google Shape;25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53" name="Google Shape;253;p14"/>
          <p:cNvGrpSpPr/>
          <p:nvPr/>
        </p:nvGrpSpPr>
        <p:grpSpPr>
          <a:xfrm rot="7837366">
            <a:off x="3530568" y="924586"/>
            <a:ext cx="289631" cy="306652"/>
            <a:chOff x="3771577" y="1802837"/>
            <a:chExt cx="1250475" cy="2062338"/>
          </a:xfrm>
        </p:grpSpPr>
        <p:sp>
          <p:nvSpPr>
            <p:cNvPr id="254" name="Google Shape;254;p14"/>
            <p:cNvSpPr/>
            <p:nvPr/>
          </p:nvSpPr>
          <p:spPr>
            <a:xfrm>
              <a:off x="3771577" y="1802837"/>
              <a:ext cx="1250475" cy="2042350"/>
            </a:xfrm>
            <a:custGeom>
              <a:rect b="b" l="l" r="r" t="t"/>
              <a:pathLst>
                <a:path extrusionOk="0" h="81694" w="50019">
                  <a:moveTo>
                    <a:pt x="31122" y="3043"/>
                  </a:moveTo>
                  <a:cubicBezTo>
                    <a:pt x="26074" y="18186"/>
                    <a:pt x="35038" y="36543"/>
                    <a:pt x="27901" y="50821"/>
                  </a:cubicBezTo>
                  <a:cubicBezTo>
                    <a:pt x="25514" y="55596"/>
                    <a:pt x="20789" y="59974"/>
                    <a:pt x="15554" y="61021"/>
                  </a:cubicBezTo>
                  <a:cubicBezTo>
                    <a:pt x="11484" y="61835"/>
                    <a:pt x="6766" y="60497"/>
                    <a:pt x="3207" y="62632"/>
                  </a:cubicBezTo>
                  <a:cubicBezTo>
                    <a:pt x="-1894" y="65692"/>
                    <a:pt x="-343" y="78638"/>
                    <a:pt x="5354" y="80347"/>
                  </a:cubicBezTo>
                  <a:cubicBezTo>
                    <a:pt x="11192" y="82099"/>
                    <a:pt x="17512" y="81421"/>
                    <a:pt x="23607" y="81421"/>
                  </a:cubicBezTo>
                  <a:cubicBezTo>
                    <a:pt x="28112" y="81421"/>
                    <a:pt x="33423" y="82514"/>
                    <a:pt x="37027" y="79810"/>
                  </a:cubicBezTo>
                  <a:cubicBezTo>
                    <a:pt x="42158" y="75960"/>
                    <a:pt x="45434" y="69458"/>
                    <a:pt x="46690" y="63168"/>
                  </a:cubicBezTo>
                  <a:cubicBezTo>
                    <a:pt x="49354" y="49827"/>
                    <a:pt x="47764" y="35973"/>
                    <a:pt x="47764" y="22369"/>
                  </a:cubicBezTo>
                  <a:cubicBezTo>
                    <a:pt x="47764" y="15569"/>
                    <a:pt x="52574" y="6776"/>
                    <a:pt x="47764" y="1970"/>
                  </a:cubicBezTo>
                  <a:cubicBezTo>
                    <a:pt x="43678" y="-2113"/>
                    <a:pt x="31122" y="1025"/>
                    <a:pt x="31122" y="6801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5" name="Google Shape;255;p14"/>
            <p:cNvSpPr/>
            <p:nvPr/>
          </p:nvSpPr>
          <p:spPr>
            <a:xfrm>
              <a:off x="4482525" y="329645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6" name="Google Shape;256;p14"/>
            <p:cNvSpPr/>
            <p:nvPr/>
          </p:nvSpPr>
          <p:spPr>
            <a:xfrm>
              <a:off x="4536200" y="225470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7" name="Google Shape;257;p14"/>
            <p:cNvSpPr/>
            <p:nvPr/>
          </p:nvSpPr>
          <p:spPr>
            <a:xfrm>
              <a:off x="4603325" y="189232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8" name="Google Shape;258;p14"/>
            <p:cNvSpPr/>
            <p:nvPr/>
          </p:nvSpPr>
          <p:spPr>
            <a:xfrm>
              <a:off x="4697250" y="183865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59" name="Google Shape;259;p14"/>
            <p:cNvSpPr/>
            <p:nvPr/>
          </p:nvSpPr>
          <p:spPr>
            <a:xfrm>
              <a:off x="4818050" y="183865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0" name="Google Shape;260;p14"/>
            <p:cNvSpPr/>
            <p:nvPr/>
          </p:nvSpPr>
          <p:spPr>
            <a:xfrm>
              <a:off x="4898575" y="194602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1" name="Google Shape;261;p14"/>
            <p:cNvSpPr/>
            <p:nvPr/>
          </p:nvSpPr>
          <p:spPr>
            <a:xfrm>
              <a:off x="4750950" y="187890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2" name="Google Shape;262;p14"/>
            <p:cNvSpPr/>
            <p:nvPr/>
          </p:nvSpPr>
          <p:spPr>
            <a:xfrm>
              <a:off x="3918850" y="336862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63" name="Google Shape;263;p14"/>
          <p:cNvGrpSpPr/>
          <p:nvPr/>
        </p:nvGrpSpPr>
        <p:grpSpPr>
          <a:xfrm flipH="1">
            <a:off x="5954000" y="3246820"/>
            <a:ext cx="2110795" cy="1896987"/>
            <a:chOff x="5395150" y="3905250"/>
            <a:chExt cx="2202875" cy="2276475"/>
          </a:xfrm>
        </p:grpSpPr>
        <p:sp>
          <p:nvSpPr>
            <p:cNvPr id="264" name="Google Shape;264;p14"/>
            <p:cNvSpPr/>
            <p:nvPr/>
          </p:nvSpPr>
          <p:spPr>
            <a:xfrm>
              <a:off x="5395150" y="4120175"/>
              <a:ext cx="93925" cy="1207850"/>
            </a:xfrm>
            <a:custGeom>
              <a:rect b="b" l="l" r="r" t="t"/>
              <a:pathLst>
                <a:path extrusionOk="0" h="48314" w="3757">
                  <a:moveTo>
                    <a:pt x="3757" y="0"/>
                  </a:moveTo>
                  <a:cubicBezTo>
                    <a:pt x="3757" y="16153"/>
                    <a:pt x="0" y="32161"/>
                    <a:pt x="0" y="48314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5" name="Google Shape;265;p14"/>
            <p:cNvSpPr/>
            <p:nvPr/>
          </p:nvSpPr>
          <p:spPr>
            <a:xfrm>
              <a:off x="5486400" y="4133850"/>
              <a:ext cx="685800" cy="247650"/>
            </a:xfrm>
            <a:custGeom>
              <a:rect b="b" l="l" r="r" t="t"/>
              <a:pathLst>
                <a:path extrusionOk="0" h="9906" w="27432">
                  <a:moveTo>
                    <a:pt x="0" y="0"/>
                  </a:moveTo>
                  <a:cubicBezTo>
                    <a:pt x="9722" y="0"/>
                    <a:pt x="18736" y="5558"/>
                    <a:pt x="27432" y="9906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6" name="Google Shape;266;p14"/>
            <p:cNvSpPr/>
            <p:nvPr/>
          </p:nvSpPr>
          <p:spPr>
            <a:xfrm>
              <a:off x="6067425" y="4448175"/>
              <a:ext cx="123825" cy="1276350"/>
            </a:xfrm>
            <a:custGeom>
              <a:rect b="b" l="l" r="r" t="t"/>
              <a:pathLst>
                <a:path extrusionOk="0" h="51054" w="4953">
                  <a:moveTo>
                    <a:pt x="4953" y="0"/>
                  </a:moveTo>
                  <a:cubicBezTo>
                    <a:pt x="4953" y="17098"/>
                    <a:pt x="0" y="33956"/>
                    <a:pt x="0" y="51054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7" name="Google Shape;267;p14"/>
            <p:cNvSpPr/>
            <p:nvPr/>
          </p:nvSpPr>
          <p:spPr>
            <a:xfrm>
              <a:off x="5419725" y="5324475"/>
              <a:ext cx="647700" cy="400050"/>
            </a:xfrm>
            <a:custGeom>
              <a:rect b="b" l="l" r="r" t="t"/>
              <a:pathLst>
                <a:path extrusionOk="0" h="16002" w="25908">
                  <a:moveTo>
                    <a:pt x="25908" y="16002"/>
                  </a:moveTo>
                  <a:cubicBezTo>
                    <a:pt x="16632" y="11880"/>
                    <a:pt x="10150" y="0"/>
                    <a:pt x="0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8" name="Google Shape;268;p14"/>
            <p:cNvSpPr/>
            <p:nvPr/>
          </p:nvSpPr>
          <p:spPr>
            <a:xfrm>
              <a:off x="6076950" y="5753100"/>
              <a:ext cx="695325" cy="419100"/>
            </a:xfrm>
            <a:custGeom>
              <a:rect b="b" l="l" r="r" t="t"/>
              <a:pathLst>
                <a:path extrusionOk="0" h="16764" w="27813">
                  <a:moveTo>
                    <a:pt x="0" y="0"/>
                  </a:moveTo>
                  <a:cubicBezTo>
                    <a:pt x="9007" y="6005"/>
                    <a:pt x="22972" y="7082"/>
                    <a:pt x="27813" y="16764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69" name="Google Shape;269;p14"/>
            <p:cNvSpPr/>
            <p:nvPr/>
          </p:nvSpPr>
          <p:spPr>
            <a:xfrm>
              <a:off x="6781800" y="5619750"/>
              <a:ext cx="95250" cy="561975"/>
            </a:xfrm>
            <a:custGeom>
              <a:rect b="b" l="l" r="r" t="t"/>
              <a:pathLst>
                <a:path extrusionOk="0" h="22479" w="3810">
                  <a:moveTo>
                    <a:pt x="0" y="22479"/>
                  </a:moveTo>
                  <a:cubicBezTo>
                    <a:pt x="0" y="14879"/>
                    <a:pt x="3810" y="7600"/>
                    <a:pt x="3810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0" name="Google Shape;270;p14"/>
            <p:cNvSpPr/>
            <p:nvPr/>
          </p:nvSpPr>
          <p:spPr>
            <a:xfrm>
              <a:off x="6134100" y="5286375"/>
              <a:ext cx="742950" cy="323850"/>
            </a:xfrm>
            <a:custGeom>
              <a:rect b="b" l="l" r="r" t="t"/>
              <a:pathLst>
                <a:path extrusionOk="0" h="12954" w="29718">
                  <a:moveTo>
                    <a:pt x="29718" y="12954"/>
                  </a:moveTo>
                  <a:cubicBezTo>
                    <a:pt x="19234" y="10333"/>
                    <a:pt x="9665" y="4833"/>
                    <a:pt x="0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1" name="Google Shape;271;p14"/>
            <p:cNvSpPr/>
            <p:nvPr/>
          </p:nvSpPr>
          <p:spPr>
            <a:xfrm>
              <a:off x="6905625" y="5267325"/>
              <a:ext cx="590550" cy="342900"/>
            </a:xfrm>
            <a:custGeom>
              <a:rect b="b" l="l" r="r" t="t"/>
              <a:pathLst>
                <a:path extrusionOk="0" h="13716" w="23622">
                  <a:moveTo>
                    <a:pt x="0" y="13716"/>
                  </a:moveTo>
                  <a:cubicBezTo>
                    <a:pt x="8638" y="10837"/>
                    <a:pt x="17184" y="6438"/>
                    <a:pt x="23622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2" name="Google Shape;272;p14"/>
            <p:cNvSpPr/>
            <p:nvPr/>
          </p:nvSpPr>
          <p:spPr>
            <a:xfrm>
              <a:off x="6162675" y="4924425"/>
              <a:ext cx="590550" cy="314325"/>
            </a:xfrm>
            <a:custGeom>
              <a:rect b="b" l="l" r="r" t="t"/>
              <a:pathLst>
                <a:path extrusionOk="0" h="12573" w="23622">
                  <a:moveTo>
                    <a:pt x="0" y="12573"/>
                  </a:moveTo>
                  <a:cubicBezTo>
                    <a:pt x="8462" y="9752"/>
                    <a:pt x="17315" y="6307"/>
                    <a:pt x="23622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3" name="Google Shape;273;p14"/>
            <p:cNvSpPr/>
            <p:nvPr/>
          </p:nvSpPr>
          <p:spPr>
            <a:xfrm>
              <a:off x="6191250" y="4105275"/>
              <a:ext cx="590550" cy="295275"/>
            </a:xfrm>
            <a:custGeom>
              <a:rect b="b" l="l" r="r" t="t"/>
              <a:pathLst>
                <a:path extrusionOk="0" h="11811" w="23622">
                  <a:moveTo>
                    <a:pt x="0" y="11811"/>
                  </a:moveTo>
                  <a:cubicBezTo>
                    <a:pt x="6225" y="5586"/>
                    <a:pt x="15748" y="3937"/>
                    <a:pt x="23622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4" name="Google Shape;274;p14"/>
            <p:cNvSpPr/>
            <p:nvPr/>
          </p:nvSpPr>
          <p:spPr>
            <a:xfrm>
              <a:off x="6791325" y="4095750"/>
              <a:ext cx="52125" cy="809625"/>
            </a:xfrm>
            <a:custGeom>
              <a:rect b="b" l="l" r="r" t="t"/>
              <a:pathLst>
                <a:path extrusionOk="0" h="32385" w="2085">
                  <a:moveTo>
                    <a:pt x="1143" y="0"/>
                  </a:moveTo>
                  <a:cubicBezTo>
                    <a:pt x="3763" y="10479"/>
                    <a:pt x="0" y="21583"/>
                    <a:pt x="0" y="32385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5" name="Google Shape;275;p14"/>
            <p:cNvSpPr/>
            <p:nvPr/>
          </p:nvSpPr>
          <p:spPr>
            <a:xfrm>
              <a:off x="5572125" y="3905250"/>
              <a:ext cx="619125" cy="200025"/>
            </a:xfrm>
            <a:custGeom>
              <a:rect b="b" l="l" r="r" t="t"/>
              <a:pathLst>
                <a:path extrusionOk="0" h="8001" w="24765">
                  <a:moveTo>
                    <a:pt x="0" y="8001"/>
                  </a:moveTo>
                  <a:cubicBezTo>
                    <a:pt x="8123" y="4955"/>
                    <a:pt x="18631" y="6134"/>
                    <a:pt x="24765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6" name="Google Shape;276;p14"/>
            <p:cNvSpPr/>
            <p:nvPr/>
          </p:nvSpPr>
          <p:spPr>
            <a:xfrm>
              <a:off x="6191250" y="3905250"/>
              <a:ext cx="609600" cy="209550"/>
            </a:xfrm>
            <a:custGeom>
              <a:rect b="b" l="l" r="r" t="t"/>
              <a:pathLst>
                <a:path extrusionOk="0" h="8382" w="24384">
                  <a:moveTo>
                    <a:pt x="0" y="0"/>
                  </a:moveTo>
                  <a:cubicBezTo>
                    <a:pt x="8048" y="3018"/>
                    <a:pt x="16697" y="4538"/>
                    <a:pt x="24384" y="8382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7" name="Google Shape;277;p14"/>
            <p:cNvSpPr/>
            <p:nvPr/>
          </p:nvSpPr>
          <p:spPr>
            <a:xfrm>
              <a:off x="6810375" y="4905375"/>
              <a:ext cx="762000" cy="314325"/>
            </a:xfrm>
            <a:custGeom>
              <a:rect b="b" l="l" r="r" t="t"/>
              <a:pathLst>
                <a:path extrusionOk="0" h="12573" w="30480">
                  <a:moveTo>
                    <a:pt x="0" y="0"/>
                  </a:moveTo>
                  <a:cubicBezTo>
                    <a:pt x="8792" y="6594"/>
                    <a:pt x="20650" y="7658"/>
                    <a:pt x="30480" y="12573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8" name="Google Shape;278;p14"/>
            <p:cNvSpPr/>
            <p:nvPr/>
          </p:nvSpPr>
          <p:spPr>
            <a:xfrm>
              <a:off x="7543800" y="5238750"/>
              <a:ext cx="54225" cy="552450"/>
            </a:xfrm>
            <a:custGeom>
              <a:rect b="b" l="l" r="r" t="t"/>
              <a:pathLst>
                <a:path extrusionOk="0" h="22098" w="2169">
                  <a:moveTo>
                    <a:pt x="0" y="0"/>
                  </a:moveTo>
                  <a:cubicBezTo>
                    <a:pt x="2329" y="6988"/>
                    <a:pt x="3294" y="15510"/>
                    <a:pt x="0" y="22098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9" name="Google Shape;279;p14"/>
            <p:cNvSpPr/>
            <p:nvPr/>
          </p:nvSpPr>
          <p:spPr>
            <a:xfrm>
              <a:off x="6829425" y="5829300"/>
              <a:ext cx="657225" cy="333375"/>
            </a:xfrm>
            <a:custGeom>
              <a:rect b="b" l="l" r="r" t="t"/>
              <a:pathLst>
                <a:path extrusionOk="0" h="13335" w="26289">
                  <a:moveTo>
                    <a:pt x="0" y="13335"/>
                  </a:moveTo>
                  <a:cubicBezTo>
                    <a:pt x="8789" y="8941"/>
                    <a:pt x="17500" y="4394"/>
                    <a:pt x="26289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0" name="Google Shape;280;p14"/>
            <p:cNvSpPr/>
            <p:nvPr/>
          </p:nvSpPr>
          <p:spPr>
            <a:xfrm>
              <a:off x="7210760" y="5648325"/>
              <a:ext cx="71475" cy="152400"/>
            </a:xfrm>
            <a:custGeom>
              <a:rect b="b" l="l" r="r" t="t"/>
              <a:pathLst>
                <a:path extrusionOk="0" h="6096" w="2859">
                  <a:moveTo>
                    <a:pt x="1511" y="0"/>
                  </a:moveTo>
                  <a:cubicBezTo>
                    <a:pt x="289" y="1629"/>
                    <a:pt x="-906" y="6096"/>
                    <a:pt x="1130" y="6096"/>
                  </a:cubicBezTo>
                  <a:cubicBezTo>
                    <a:pt x="2800" y="6096"/>
                    <a:pt x="3562" y="1143"/>
                    <a:pt x="1892" y="1143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1" name="Google Shape;281;p14"/>
            <p:cNvSpPr/>
            <p:nvPr/>
          </p:nvSpPr>
          <p:spPr>
            <a:xfrm>
              <a:off x="6200775" y="4600575"/>
              <a:ext cx="600075" cy="238125"/>
            </a:xfrm>
            <a:custGeom>
              <a:rect b="b" l="l" r="r" t="t"/>
              <a:pathLst>
                <a:path extrusionOk="0" h="9525" w="24003">
                  <a:moveTo>
                    <a:pt x="0" y="9525"/>
                  </a:moveTo>
                  <a:cubicBezTo>
                    <a:pt x="8351" y="7437"/>
                    <a:pt x="15837" y="2722"/>
                    <a:pt x="24003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2" name="Google Shape;282;p14"/>
            <p:cNvSpPr/>
            <p:nvPr/>
          </p:nvSpPr>
          <p:spPr>
            <a:xfrm>
              <a:off x="6483758" y="4410075"/>
              <a:ext cx="110725" cy="109825"/>
            </a:xfrm>
            <a:custGeom>
              <a:rect b="b" l="l" r="r" t="t"/>
              <a:pathLst>
                <a:path extrusionOk="0" h="4393" w="4429">
                  <a:moveTo>
                    <a:pt x="2016" y="381"/>
                  </a:moveTo>
                  <a:cubicBezTo>
                    <a:pt x="648" y="381"/>
                    <a:pt x="-731" y="3579"/>
                    <a:pt x="492" y="4191"/>
                  </a:cubicBezTo>
                  <a:cubicBezTo>
                    <a:pt x="2106" y="4998"/>
                    <a:pt x="5726" y="0"/>
                    <a:pt x="3921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3" name="Google Shape;283;p14"/>
            <p:cNvSpPr/>
            <p:nvPr/>
          </p:nvSpPr>
          <p:spPr>
            <a:xfrm>
              <a:off x="6467061" y="4838700"/>
              <a:ext cx="95675" cy="122000"/>
            </a:xfrm>
            <a:custGeom>
              <a:rect b="b" l="l" r="r" t="t"/>
              <a:pathLst>
                <a:path extrusionOk="0" h="4880" w="3827">
                  <a:moveTo>
                    <a:pt x="3446" y="0"/>
                  </a:moveTo>
                  <a:cubicBezTo>
                    <a:pt x="1808" y="819"/>
                    <a:pt x="-897" y="3277"/>
                    <a:pt x="398" y="4572"/>
                  </a:cubicBezTo>
                  <a:cubicBezTo>
                    <a:pt x="1422" y="5596"/>
                    <a:pt x="3827" y="3353"/>
                    <a:pt x="3827" y="1905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4" name="Google Shape;284;p14"/>
            <p:cNvSpPr/>
            <p:nvPr/>
          </p:nvSpPr>
          <p:spPr>
            <a:xfrm>
              <a:off x="6800850" y="4981575"/>
              <a:ext cx="21300" cy="304800"/>
            </a:xfrm>
            <a:custGeom>
              <a:rect b="b" l="l" r="r" t="t"/>
              <a:pathLst>
                <a:path extrusionOk="0" h="12192" w="852">
                  <a:moveTo>
                    <a:pt x="0" y="0"/>
                  </a:moveTo>
                  <a:cubicBezTo>
                    <a:pt x="0" y="4064"/>
                    <a:pt x="1817" y="8557"/>
                    <a:pt x="0" y="12192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5" name="Google Shape;285;p14"/>
            <p:cNvSpPr/>
            <p:nvPr/>
          </p:nvSpPr>
          <p:spPr>
            <a:xfrm>
              <a:off x="6515100" y="5314950"/>
              <a:ext cx="247650" cy="142875"/>
            </a:xfrm>
            <a:custGeom>
              <a:rect b="b" l="l" r="r" t="t"/>
              <a:pathLst>
                <a:path extrusionOk="0" h="5715" w="9906">
                  <a:moveTo>
                    <a:pt x="0" y="5715"/>
                  </a:moveTo>
                  <a:cubicBezTo>
                    <a:pt x="3410" y="4010"/>
                    <a:pt x="6496" y="1705"/>
                    <a:pt x="9906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6" name="Google Shape;286;p14"/>
            <p:cNvSpPr/>
            <p:nvPr/>
          </p:nvSpPr>
          <p:spPr>
            <a:xfrm>
              <a:off x="6819900" y="5305425"/>
              <a:ext cx="400050" cy="123825"/>
            </a:xfrm>
            <a:custGeom>
              <a:rect b="b" l="l" r="r" t="t"/>
              <a:pathLst>
                <a:path extrusionOk="0" h="4953" w="16002">
                  <a:moveTo>
                    <a:pt x="0" y="0"/>
                  </a:moveTo>
                  <a:cubicBezTo>
                    <a:pt x="4994" y="2497"/>
                    <a:pt x="10418" y="4953"/>
                    <a:pt x="16002" y="4953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287" name="Google Shape;287;p14"/>
          <p:cNvGrpSpPr/>
          <p:nvPr/>
        </p:nvGrpSpPr>
        <p:grpSpPr>
          <a:xfrm>
            <a:off x="4647200" y="3344493"/>
            <a:ext cx="743594" cy="852565"/>
            <a:chOff x="4241756" y="3462925"/>
            <a:chExt cx="1645120" cy="2168825"/>
          </a:xfrm>
        </p:grpSpPr>
        <p:sp>
          <p:nvSpPr>
            <p:cNvPr id="288" name="Google Shape;288;p14"/>
            <p:cNvSpPr/>
            <p:nvPr/>
          </p:nvSpPr>
          <p:spPr>
            <a:xfrm>
              <a:off x="5294775" y="5005601"/>
              <a:ext cx="469725" cy="541900"/>
            </a:xfrm>
            <a:custGeom>
              <a:rect b="b" l="l" r="r" t="t"/>
              <a:pathLst>
                <a:path extrusionOk="0" h="21676" w="18789">
                  <a:moveTo>
                    <a:pt x="0" y="21676"/>
                  </a:moveTo>
                  <a:cubicBezTo>
                    <a:pt x="0" y="14365"/>
                    <a:pt x="2885" y="6447"/>
                    <a:pt x="8053" y="1276"/>
                  </a:cubicBezTo>
                  <a:cubicBezTo>
                    <a:pt x="10596" y="-1268"/>
                    <a:pt x="15573" y="740"/>
                    <a:pt x="18789" y="235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89" name="Google Shape;289;p14"/>
            <p:cNvSpPr/>
            <p:nvPr/>
          </p:nvSpPr>
          <p:spPr>
            <a:xfrm>
              <a:off x="5348450" y="3963850"/>
              <a:ext cx="402625" cy="123800"/>
            </a:xfrm>
            <a:custGeom>
              <a:rect b="b" l="l" r="r" t="t"/>
              <a:pathLst>
                <a:path extrusionOk="0" h="4952" w="16105">
                  <a:moveTo>
                    <a:pt x="0" y="0"/>
                  </a:moveTo>
                  <a:cubicBezTo>
                    <a:pt x="1773" y="5317"/>
                    <a:pt x="10500" y="4831"/>
                    <a:pt x="16105" y="483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0" name="Google Shape;290;p14"/>
            <p:cNvSpPr/>
            <p:nvPr/>
          </p:nvSpPr>
          <p:spPr>
            <a:xfrm>
              <a:off x="5415575" y="3601475"/>
              <a:ext cx="26825" cy="322100"/>
            </a:xfrm>
            <a:custGeom>
              <a:rect b="b" l="l" r="r" t="t"/>
              <a:pathLst>
                <a:path extrusionOk="0" h="12884" w="1073">
                  <a:moveTo>
                    <a:pt x="1073" y="0"/>
                  </a:moveTo>
                  <a:cubicBezTo>
                    <a:pt x="1073" y="4310"/>
                    <a:pt x="0" y="8574"/>
                    <a:pt x="0" y="12884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1" name="Google Shape;291;p14"/>
            <p:cNvSpPr/>
            <p:nvPr/>
          </p:nvSpPr>
          <p:spPr>
            <a:xfrm>
              <a:off x="5509500" y="3547800"/>
              <a:ext cx="40275" cy="402625"/>
            </a:xfrm>
            <a:custGeom>
              <a:rect b="b" l="l" r="r" t="t"/>
              <a:pathLst>
                <a:path extrusionOk="0" h="16105" w="1611">
                  <a:moveTo>
                    <a:pt x="1611" y="0"/>
                  </a:moveTo>
                  <a:cubicBezTo>
                    <a:pt x="1611" y="5395"/>
                    <a:pt x="0" y="10710"/>
                    <a:pt x="0" y="1610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2" name="Google Shape;292;p14"/>
            <p:cNvSpPr/>
            <p:nvPr/>
          </p:nvSpPr>
          <p:spPr>
            <a:xfrm>
              <a:off x="5630300" y="3547800"/>
              <a:ext cx="53675" cy="335525"/>
            </a:xfrm>
            <a:custGeom>
              <a:rect b="b" l="l" r="r" t="t"/>
              <a:pathLst>
                <a:path extrusionOk="0" h="13421" w="2147">
                  <a:moveTo>
                    <a:pt x="2147" y="0"/>
                  </a:moveTo>
                  <a:cubicBezTo>
                    <a:pt x="1258" y="4443"/>
                    <a:pt x="2026" y="9369"/>
                    <a:pt x="0" y="13421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3" name="Google Shape;293;p14"/>
            <p:cNvSpPr/>
            <p:nvPr/>
          </p:nvSpPr>
          <p:spPr>
            <a:xfrm>
              <a:off x="5710825" y="3655175"/>
              <a:ext cx="53675" cy="308675"/>
            </a:xfrm>
            <a:custGeom>
              <a:rect b="b" l="l" r="r" t="t"/>
              <a:pathLst>
                <a:path extrusionOk="0" h="12347" w="2147">
                  <a:moveTo>
                    <a:pt x="2147" y="0"/>
                  </a:moveTo>
                  <a:cubicBezTo>
                    <a:pt x="2147" y="4177"/>
                    <a:pt x="1868" y="8611"/>
                    <a:pt x="0" y="12347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4" name="Google Shape;294;p14"/>
            <p:cNvSpPr/>
            <p:nvPr/>
          </p:nvSpPr>
          <p:spPr>
            <a:xfrm>
              <a:off x="5563200" y="3588050"/>
              <a:ext cx="67100" cy="362375"/>
            </a:xfrm>
            <a:custGeom>
              <a:rect b="b" l="l" r="r" t="t"/>
              <a:pathLst>
                <a:path extrusionOk="0" h="14495" w="2684">
                  <a:moveTo>
                    <a:pt x="2684" y="0"/>
                  </a:moveTo>
                  <a:cubicBezTo>
                    <a:pt x="1130" y="4662"/>
                    <a:pt x="0" y="9581"/>
                    <a:pt x="0" y="1449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5" name="Google Shape;295;p14"/>
            <p:cNvSpPr/>
            <p:nvPr/>
          </p:nvSpPr>
          <p:spPr>
            <a:xfrm>
              <a:off x="4731100" y="5077775"/>
              <a:ext cx="184725" cy="496550"/>
            </a:xfrm>
            <a:custGeom>
              <a:rect b="b" l="l" r="r" t="t"/>
              <a:pathLst>
                <a:path extrusionOk="0" h="19862" w="7389">
                  <a:moveTo>
                    <a:pt x="0" y="0"/>
                  </a:moveTo>
                  <a:cubicBezTo>
                    <a:pt x="6907" y="0"/>
                    <a:pt x="8996" y="13685"/>
                    <a:pt x="5905" y="19862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6" name="Google Shape;296;p14"/>
            <p:cNvSpPr/>
            <p:nvPr/>
          </p:nvSpPr>
          <p:spPr>
            <a:xfrm>
              <a:off x="5019675" y="4048125"/>
              <a:ext cx="276225" cy="79800"/>
            </a:xfrm>
            <a:custGeom>
              <a:rect b="b" l="l" r="r" t="t"/>
              <a:pathLst>
                <a:path extrusionOk="0" h="3192" w="11049">
                  <a:moveTo>
                    <a:pt x="0" y="0"/>
                  </a:moveTo>
                  <a:cubicBezTo>
                    <a:pt x="1208" y="3625"/>
                    <a:pt x="7228" y="3048"/>
                    <a:pt x="11049" y="3048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7" name="Google Shape;297;p14"/>
            <p:cNvSpPr/>
            <p:nvPr/>
          </p:nvSpPr>
          <p:spPr>
            <a:xfrm>
              <a:off x="5057775" y="3543300"/>
              <a:ext cx="276225" cy="28575"/>
            </a:xfrm>
            <a:custGeom>
              <a:rect b="b" l="l" r="r" t="t"/>
              <a:pathLst>
                <a:path extrusionOk="0" h="1143" w="11049">
                  <a:moveTo>
                    <a:pt x="11049" y="1143"/>
                  </a:moveTo>
                  <a:cubicBezTo>
                    <a:pt x="7346" y="1143"/>
                    <a:pt x="3703" y="0"/>
                    <a:pt x="0" y="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8" name="Google Shape;298;p14"/>
            <p:cNvSpPr/>
            <p:nvPr/>
          </p:nvSpPr>
          <p:spPr>
            <a:xfrm>
              <a:off x="4241756" y="3543300"/>
              <a:ext cx="806500" cy="1895475"/>
            </a:xfrm>
            <a:custGeom>
              <a:rect b="b" l="l" r="r" t="t"/>
              <a:pathLst>
                <a:path extrusionOk="0" h="75819" w="32260">
                  <a:moveTo>
                    <a:pt x="32260" y="0"/>
                  </a:moveTo>
                  <a:cubicBezTo>
                    <a:pt x="32260" y="8026"/>
                    <a:pt x="30355" y="15977"/>
                    <a:pt x="30355" y="24003"/>
                  </a:cubicBezTo>
                  <a:cubicBezTo>
                    <a:pt x="30355" y="31942"/>
                    <a:pt x="32071" y="41274"/>
                    <a:pt x="27307" y="47625"/>
                  </a:cubicBezTo>
                  <a:cubicBezTo>
                    <a:pt x="22268" y="54344"/>
                    <a:pt x="8344" y="49400"/>
                    <a:pt x="3685" y="56388"/>
                  </a:cubicBezTo>
                  <a:cubicBezTo>
                    <a:pt x="1275" y="60002"/>
                    <a:pt x="-596" y="64701"/>
                    <a:pt x="256" y="68961"/>
                  </a:cubicBezTo>
                  <a:cubicBezTo>
                    <a:pt x="1149" y="73425"/>
                    <a:pt x="7514" y="75819"/>
                    <a:pt x="12067" y="75819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99" name="Google Shape;299;p14"/>
            <p:cNvSpPr/>
            <p:nvPr/>
          </p:nvSpPr>
          <p:spPr>
            <a:xfrm>
              <a:off x="4400550" y="4914900"/>
              <a:ext cx="190500" cy="190500"/>
            </a:xfrm>
            <a:custGeom>
              <a:rect b="b" l="l" r="r" t="t"/>
              <a:pathLst>
                <a:path extrusionOk="0" h="7620" w="7620">
                  <a:moveTo>
                    <a:pt x="0" y="0"/>
                  </a:moveTo>
                  <a:cubicBezTo>
                    <a:pt x="3485" y="871"/>
                    <a:pt x="6014" y="4407"/>
                    <a:pt x="7620" y="762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0" name="Google Shape;300;p14"/>
            <p:cNvSpPr/>
            <p:nvPr/>
          </p:nvSpPr>
          <p:spPr>
            <a:xfrm>
              <a:off x="5088725" y="3605225"/>
              <a:ext cx="40500" cy="335750"/>
            </a:xfrm>
            <a:custGeom>
              <a:rect b="b" l="l" r="r" t="t"/>
              <a:pathLst>
                <a:path extrusionOk="0" h="13430" w="1620">
                  <a:moveTo>
                    <a:pt x="1620" y="0"/>
                  </a:moveTo>
                  <a:cubicBezTo>
                    <a:pt x="1620" y="4509"/>
                    <a:pt x="0" y="8921"/>
                    <a:pt x="0" y="13430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1" name="Google Shape;301;p14"/>
            <p:cNvSpPr/>
            <p:nvPr/>
          </p:nvSpPr>
          <p:spPr>
            <a:xfrm>
              <a:off x="5157800" y="3605225"/>
              <a:ext cx="55050" cy="392900"/>
            </a:xfrm>
            <a:custGeom>
              <a:rect b="b" l="l" r="r" t="t"/>
              <a:pathLst>
                <a:path extrusionOk="0" h="15716" w="2202">
                  <a:moveTo>
                    <a:pt x="381" y="0"/>
                  </a:moveTo>
                  <a:cubicBezTo>
                    <a:pt x="4644" y="3047"/>
                    <a:pt x="0" y="10476"/>
                    <a:pt x="0" y="15716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2" name="Google Shape;302;p14"/>
            <p:cNvSpPr/>
            <p:nvPr/>
          </p:nvSpPr>
          <p:spPr>
            <a:xfrm>
              <a:off x="5234000" y="3617125"/>
              <a:ext cx="46475" cy="338125"/>
            </a:xfrm>
            <a:custGeom>
              <a:rect b="b" l="l" r="r" t="t"/>
              <a:pathLst>
                <a:path extrusionOk="0" h="13525" w="1859">
                  <a:moveTo>
                    <a:pt x="1714" y="0"/>
                  </a:moveTo>
                  <a:cubicBezTo>
                    <a:pt x="2276" y="4509"/>
                    <a:pt x="984" y="9088"/>
                    <a:pt x="0" y="13525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3" name="Google Shape;303;p14"/>
            <p:cNvSpPr/>
            <p:nvPr/>
          </p:nvSpPr>
          <p:spPr>
            <a:xfrm>
              <a:off x="5386375" y="3462925"/>
              <a:ext cx="461975" cy="71450"/>
            </a:xfrm>
            <a:custGeom>
              <a:rect b="b" l="l" r="r" t="t"/>
              <a:pathLst>
                <a:path extrusionOk="0" h="2858" w="18479">
                  <a:moveTo>
                    <a:pt x="0" y="0"/>
                  </a:moveTo>
                  <a:cubicBezTo>
                    <a:pt x="5788" y="2314"/>
                    <a:pt x="12246" y="2858"/>
                    <a:pt x="18479" y="2858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04" name="Google Shape;304;p14"/>
            <p:cNvSpPr/>
            <p:nvPr/>
          </p:nvSpPr>
          <p:spPr>
            <a:xfrm>
              <a:off x="4550576" y="3500450"/>
              <a:ext cx="1336300" cy="2131300"/>
            </a:xfrm>
            <a:custGeom>
              <a:rect b="b" l="l" r="r" t="t"/>
              <a:pathLst>
                <a:path extrusionOk="0" h="85252" w="53452">
                  <a:moveTo>
                    <a:pt x="33242" y="0"/>
                  </a:moveTo>
                  <a:cubicBezTo>
                    <a:pt x="33242" y="11641"/>
                    <a:pt x="29946" y="23064"/>
                    <a:pt x="29051" y="34671"/>
                  </a:cubicBezTo>
                  <a:cubicBezTo>
                    <a:pt x="28584" y="40733"/>
                    <a:pt x="30297" y="47819"/>
                    <a:pt x="26765" y="52768"/>
                  </a:cubicBezTo>
                  <a:cubicBezTo>
                    <a:pt x="21334" y="60379"/>
                    <a:pt x="6829" y="58175"/>
                    <a:pt x="2191" y="66294"/>
                  </a:cubicBezTo>
                  <a:cubicBezTo>
                    <a:pt x="-116" y="70333"/>
                    <a:pt x="-679" y="75882"/>
                    <a:pt x="1048" y="80200"/>
                  </a:cubicBezTo>
                  <a:cubicBezTo>
                    <a:pt x="2262" y="83235"/>
                    <a:pt x="6415" y="84322"/>
                    <a:pt x="9620" y="84963"/>
                  </a:cubicBezTo>
                  <a:cubicBezTo>
                    <a:pt x="14110" y="85861"/>
                    <a:pt x="18757" y="84201"/>
                    <a:pt x="23336" y="84201"/>
                  </a:cubicBezTo>
                  <a:cubicBezTo>
                    <a:pt x="31250" y="84201"/>
                    <a:pt x="42164" y="84070"/>
                    <a:pt x="46006" y="77152"/>
                  </a:cubicBezTo>
                  <a:cubicBezTo>
                    <a:pt x="57976" y="55600"/>
                    <a:pt x="51911" y="28082"/>
                    <a:pt x="51911" y="3429"/>
                  </a:cubicBezTo>
                </a:path>
              </a:pathLst>
            </a:cu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05" name="Google Shape;305;p14"/>
          <p:cNvSpPr/>
          <p:nvPr/>
        </p:nvSpPr>
        <p:spPr>
          <a:xfrm>
            <a:off x="5257987" y="3025723"/>
            <a:ext cx="1011620" cy="933129"/>
          </a:xfrm>
          <a:custGeom>
            <a:rect b="b" l="l" r="r" t="t"/>
            <a:pathLst>
              <a:path extrusionOk="0" h="44792" w="42230">
                <a:moveTo>
                  <a:pt x="0" y="11288"/>
                </a:moveTo>
                <a:cubicBezTo>
                  <a:pt x="4962" y="3845"/>
                  <a:pt x="17971" y="-3503"/>
                  <a:pt x="25128" y="1864"/>
                </a:cubicBezTo>
                <a:cubicBezTo>
                  <a:pt x="37450" y="11106"/>
                  <a:pt x="35342" y="31015"/>
                  <a:pt x="42230" y="44792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06" name="Google Shape;306;p14"/>
          <p:cNvSpPr/>
          <p:nvPr/>
        </p:nvSpPr>
        <p:spPr>
          <a:xfrm>
            <a:off x="3494134" y="1188909"/>
            <a:ext cx="1973078" cy="623183"/>
          </a:xfrm>
          <a:custGeom>
            <a:rect b="b" l="l" r="r" t="t"/>
            <a:pathLst>
              <a:path extrusionOk="0" h="29914" w="82366">
                <a:moveTo>
                  <a:pt x="0" y="24439"/>
                </a:moveTo>
                <a:cubicBezTo>
                  <a:pt x="11378" y="32024"/>
                  <a:pt x="46247" y="20023"/>
                  <a:pt x="38042" y="9083"/>
                </a:cubicBezTo>
                <a:cubicBezTo>
                  <a:pt x="34653" y="4565"/>
                  <a:pt x="22181" y="12726"/>
                  <a:pt x="23733" y="18157"/>
                </a:cubicBezTo>
                <a:cubicBezTo>
                  <a:pt x="25728" y="25141"/>
                  <a:pt x="35108" y="31098"/>
                  <a:pt x="42230" y="29674"/>
                </a:cubicBezTo>
                <a:cubicBezTo>
                  <a:pt x="52886" y="27543"/>
                  <a:pt x="55338" y="12335"/>
                  <a:pt x="62124" y="3847"/>
                </a:cubicBezTo>
                <a:cubicBezTo>
                  <a:pt x="66348" y="-1435"/>
                  <a:pt x="76317" y="-574"/>
                  <a:pt x="82366" y="2451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07" name="Google Shape;307;p14"/>
          <p:cNvSpPr/>
          <p:nvPr/>
        </p:nvSpPr>
        <p:spPr>
          <a:xfrm>
            <a:off x="2927356" y="3994902"/>
            <a:ext cx="1427797" cy="56602"/>
          </a:xfrm>
          <a:custGeom>
            <a:rect b="b" l="l" r="r" t="t"/>
            <a:pathLst>
              <a:path extrusionOk="0" h="2717" w="46767">
                <a:moveTo>
                  <a:pt x="0" y="2717"/>
                </a:moveTo>
                <a:cubicBezTo>
                  <a:pt x="10038" y="2717"/>
                  <a:pt x="20172" y="2242"/>
                  <a:pt x="30015" y="274"/>
                </a:cubicBezTo>
                <a:cubicBezTo>
                  <a:pt x="35492" y="-821"/>
                  <a:pt x="41771" y="3121"/>
                  <a:pt x="46767" y="623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08" name="Google Shape;308;p14"/>
          <p:cNvSpPr txBox="1"/>
          <p:nvPr/>
        </p:nvSpPr>
        <p:spPr>
          <a:xfrm>
            <a:off x="6451781" y="2649361"/>
            <a:ext cx="19194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“Blablabla”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9" name="Google Shape;309;p14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C’est drôle parce que cette façon d’écrire que j’utilise actuellement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84" name="Google Shape;484;p32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C’est un peu celle que j’utilise dans </a:t>
            </a:r>
            <a:r>
              <a:rPr i="1" lang="en">
                <a:latin typeface="EB Garamond"/>
                <a:ea typeface="EB Garamond"/>
                <a:cs typeface="EB Garamond"/>
                <a:sym typeface="EB Garamond"/>
              </a:rPr>
              <a:t>Life Socks</a:t>
            </a:r>
            <a:endParaRPr i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90" name="Google Shape;490;p33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Est-ce que c’est une forme de prototypage en direct ?</a:t>
            </a:r>
            <a:endParaRPr i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96" name="Google Shape;496;p34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5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BOOM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02" name="Google Shape;502;p35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MIND BLOW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08" name="Google Shape;508;p36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Bref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14" name="Google Shape;514;p37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8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À part ça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9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Depuis la première présentation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26" name="Google Shape;526;p39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J’ai l’impression d’avoir trouvé une place dans l’école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32" name="Google Shape;532;p40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1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J’ai trouvé une posture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38" name="Google Shape;538;p41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"/>
          <p:cNvSpPr/>
          <p:nvPr/>
        </p:nvSpPr>
        <p:spPr>
          <a:xfrm>
            <a:off x="3819345" y="2133241"/>
            <a:ext cx="1505400" cy="30102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5"/>
          <p:cNvSpPr/>
          <p:nvPr/>
        </p:nvSpPr>
        <p:spPr>
          <a:xfrm>
            <a:off x="2998656" y="50"/>
            <a:ext cx="3146700" cy="2133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5"/>
          <p:cNvSpPr/>
          <p:nvPr/>
        </p:nvSpPr>
        <p:spPr>
          <a:xfrm>
            <a:off x="5324699" y="2133241"/>
            <a:ext cx="3146700" cy="2133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5"/>
          <p:cNvSpPr/>
          <p:nvPr/>
        </p:nvSpPr>
        <p:spPr>
          <a:xfrm>
            <a:off x="672613" y="2133241"/>
            <a:ext cx="3146700" cy="2133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8" name="Google Shape;318;p15"/>
          <p:cNvGrpSpPr/>
          <p:nvPr/>
        </p:nvGrpSpPr>
        <p:grpSpPr>
          <a:xfrm>
            <a:off x="3278732" y="2016745"/>
            <a:ext cx="268293" cy="227067"/>
            <a:chOff x="3080000" y="2840725"/>
            <a:chExt cx="309450" cy="261900"/>
          </a:xfrm>
        </p:grpSpPr>
        <p:cxnSp>
          <p:nvCxnSpPr>
            <p:cNvPr id="319" name="Google Shape;319;p15"/>
            <p:cNvCxnSpPr/>
            <p:nvPr/>
          </p:nvCxnSpPr>
          <p:spPr>
            <a:xfrm>
              <a:off x="308000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0" name="Google Shape;320;p15"/>
            <p:cNvCxnSpPr/>
            <p:nvPr/>
          </p:nvCxnSpPr>
          <p:spPr>
            <a:xfrm>
              <a:off x="338945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21" name="Google Shape;321;p15"/>
          <p:cNvGrpSpPr/>
          <p:nvPr/>
        </p:nvGrpSpPr>
        <p:grpSpPr>
          <a:xfrm>
            <a:off x="4438069" y="2016745"/>
            <a:ext cx="268293" cy="227067"/>
            <a:chOff x="3080000" y="2840725"/>
            <a:chExt cx="309450" cy="261900"/>
          </a:xfrm>
        </p:grpSpPr>
        <p:cxnSp>
          <p:nvCxnSpPr>
            <p:cNvPr id="322" name="Google Shape;322;p15"/>
            <p:cNvCxnSpPr/>
            <p:nvPr/>
          </p:nvCxnSpPr>
          <p:spPr>
            <a:xfrm>
              <a:off x="308000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3" name="Google Shape;323;p15"/>
            <p:cNvCxnSpPr/>
            <p:nvPr/>
          </p:nvCxnSpPr>
          <p:spPr>
            <a:xfrm>
              <a:off x="338945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24" name="Google Shape;324;p15"/>
          <p:cNvGrpSpPr/>
          <p:nvPr/>
        </p:nvGrpSpPr>
        <p:grpSpPr>
          <a:xfrm>
            <a:off x="5597407" y="2016745"/>
            <a:ext cx="268293" cy="227067"/>
            <a:chOff x="3080000" y="2840725"/>
            <a:chExt cx="309450" cy="261900"/>
          </a:xfrm>
        </p:grpSpPr>
        <p:cxnSp>
          <p:nvCxnSpPr>
            <p:cNvPr id="325" name="Google Shape;325;p15"/>
            <p:cNvCxnSpPr/>
            <p:nvPr/>
          </p:nvCxnSpPr>
          <p:spPr>
            <a:xfrm>
              <a:off x="308000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6" name="Google Shape;326;p15"/>
            <p:cNvCxnSpPr/>
            <p:nvPr/>
          </p:nvCxnSpPr>
          <p:spPr>
            <a:xfrm>
              <a:off x="338945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27" name="Google Shape;327;p15"/>
          <p:cNvGrpSpPr/>
          <p:nvPr/>
        </p:nvGrpSpPr>
        <p:grpSpPr>
          <a:xfrm rot="-5400000">
            <a:off x="3675580" y="3086107"/>
            <a:ext cx="268293" cy="227067"/>
            <a:chOff x="3080000" y="2840725"/>
            <a:chExt cx="309450" cy="261900"/>
          </a:xfrm>
        </p:grpSpPr>
        <p:cxnSp>
          <p:nvCxnSpPr>
            <p:cNvPr id="328" name="Google Shape;328;p15"/>
            <p:cNvCxnSpPr/>
            <p:nvPr/>
          </p:nvCxnSpPr>
          <p:spPr>
            <a:xfrm>
              <a:off x="308000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9" name="Google Shape;329;p15"/>
            <p:cNvCxnSpPr/>
            <p:nvPr/>
          </p:nvCxnSpPr>
          <p:spPr>
            <a:xfrm>
              <a:off x="338945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0" name="Google Shape;330;p15"/>
          <p:cNvGrpSpPr/>
          <p:nvPr/>
        </p:nvGrpSpPr>
        <p:grpSpPr>
          <a:xfrm rot="-5400000">
            <a:off x="5191966" y="3086107"/>
            <a:ext cx="268293" cy="227067"/>
            <a:chOff x="3080000" y="2840725"/>
            <a:chExt cx="309450" cy="261900"/>
          </a:xfrm>
        </p:grpSpPr>
        <p:cxnSp>
          <p:nvCxnSpPr>
            <p:cNvPr id="331" name="Google Shape;331;p15"/>
            <p:cNvCxnSpPr/>
            <p:nvPr/>
          </p:nvCxnSpPr>
          <p:spPr>
            <a:xfrm>
              <a:off x="308000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2" name="Google Shape;332;p15"/>
            <p:cNvCxnSpPr/>
            <p:nvPr/>
          </p:nvCxnSpPr>
          <p:spPr>
            <a:xfrm>
              <a:off x="3389450" y="2840725"/>
              <a:ext cx="0" cy="261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3" name="Google Shape;333;p15"/>
          <p:cNvGrpSpPr/>
          <p:nvPr/>
        </p:nvGrpSpPr>
        <p:grpSpPr>
          <a:xfrm>
            <a:off x="4222610" y="4192069"/>
            <a:ext cx="804931" cy="831824"/>
            <a:chOff x="5395150" y="3905250"/>
            <a:chExt cx="2202875" cy="2276475"/>
          </a:xfrm>
        </p:grpSpPr>
        <p:sp>
          <p:nvSpPr>
            <p:cNvPr id="334" name="Google Shape;334;p15"/>
            <p:cNvSpPr/>
            <p:nvPr/>
          </p:nvSpPr>
          <p:spPr>
            <a:xfrm>
              <a:off x="5395150" y="4120175"/>
              <a:ext cx="93925" cy="1207850"/>
            </a:xfrm>
            <a:custGeom>
              <a:rect b="b" l="l" r="r" t="t"/>
              <a:pathLst>
                <a:path extrusionOk="0" h="48314" w="3757">
                  <a:moveTo>
                    <a:pt x="3757" y="0"/>
                  </a:moveTo>
                  <a:cubicBezTo>
                    <a:pt x="3757" y="16153"/>
                    <a:pt x="0" y="32161"/>
                    <a:pt x="0" y="48314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35" name="Google Shape;335;p15"/>
            <p:cNvSpPr/>
            <p:nvPr/>
          </p:nvSpPr>
          <p:spPr>
            <a:xfrm>
              <a:off x="5486400" y="4133850"/>
              <a:ext cx="685800" cy="247650"/>
            </a:xfrm>
            <a:custGeom>
              <a:rect b="b" l="l" r="r" t="t"/>
              <a:pathLst>
                <a:path extrusionOk="0" h="9906" w="27432">
                  <a:moveTo>
                    <a:pt x="0" y="0"/>
                  </a:moveTo>
                  <a:cubicBezTo>
                    <a:pt x="9722" y="0"/>
                    <a:pt x="18736" y="5558"/>
                    <a:pt x="27432" y="9906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36" name="Google Shape;336;p15"/>
            <p:cNvSpPr/>
            <p:nvPr/>
          </p:nvSpPr>
          <p:spPr>
            <a:xfrm>
              <a:off x="6067425" y="4448175"/>
              <a:ext cx="123825" cy="1276350"/>
            </a:xfrm>
            <a:custGeom>
              <a:rect b="b" l="l" r="r" t="t"/>
              <a:pathLst>
                <a:path extrusionOk="0" h="51054" w="4953">
                  <a:moveTo>
                    <a:pt x="4953" y="0"/>
                  </a:moveTo>
                  <a:cubicBezTo>
                    <a:pt x="4953" y="17098"/>
                    <a:pt x="0" y="33956"/>
                    <a:pt x="0" y="51054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37" name="Google Shape;337;p15"/>
            <p:cNvSpPr/>
            <p:nvPr/>
          </p:nvSpPr>
          <p:spPr>
            <a:xfrm>
              <a:off x="5419725" y="5324475"/>
              <a:ext cx="647700" cy="400050"/>
            </a:xfrm>
            <a:custGeom>
              <a:rect b="b" l="l" r="r" t="t"/>
              <a:pathLst>
                <a:path extrusionOk="0" h="16002" w="25908">
                  <a:moveTo>
                    <a:pt x="25908" y="16002"/>
                  </a:moveTo>
                  <a:cubicBezTo>
                    <a:pt x="16632" y="11880"/>
                    <a:pt x="10150" y="0"/>
                    <a:pt x="0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38" name="Google Shape;338;p15"/>
            <p:cNvSpPr/>
            <p:nvPr/>
          </p:nvSpPr>
          <p:spPr>
            <a:xfrm>
              <a:off x="6076950" y="5753100"/>
              <a:ext cx="695325" cy="419100"/>
            </a:xfrm>
            <a:custGeom>
              <a:rect b="b" l="l" r="r" t="t"/>
              <a:pathLst>
                <a:path extrusionOk="0" h="16764" w="27813">
                  <a:moveTo>
                    <a:pt x="0" y="0"/>
                  </a:moveTo>
                  <a:cubicBezTo>
                    <a:pt x="9007" y="6005"/>
                    <a:pt x="22972" y="7082"/>
                    <a:pt x="27813" y="16764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39" name="Google Shape;339;p15"/>
            <p:cNvSpPr/>
            <p:nvPr/>
          </p:nvSpPr>
          <p:spPr>
            <a:xfrm>
              <a:off x="6781800" y="5619750"/>
              <a:ext cx="95250" cy="561975"/>
            </a:xfrm>
            <a:custGeom>
              <a:rect b="b" l="l" r="r" t="t"/>
              <a:pathLst>
                <a:path extrusionOk="0" h="22479" w="3810">
                  <a:moveTo>
                    <a:pt x="0" y="22479"/>
                  </a:moveTo>
                  <a:cubicBezTo>
                    <a:pt x="0" y="14879"/>
                    <a:pt x="3810" y="7600"/>
                    <a:pt x="3810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0" name="Google Shape;340;p15"/>
            <p:cNvSpPr/>
            <p:nvPr/>
          </p:nvSpPr>
          <p:spPr>
            <a:xfrm>
              <a:off x="6134100" y="5286375"/>
              <a:ext cx="742950" cy="323850"/>
            </a:xfrm>
            <a:custGeom>
              <a:rect b="b" l="l" r="r" t="t"/>
              <a:pathLst>
                <a:path extrusionOk="0" h="12954" w="29718">
                  <a:moveTo>
                    <a:pt x="29718" y="12954"/>
                  </a:moveTo>
                  <a:cubicBezTo>
                    <a:pt x="19234" y="10333"/>
                    <a:pt x="9665" y="4833"/>
                    <a:pt x="0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1" name="Google Shape;341;p15"/>
            <p:cNvSpPr/>
            <p:nvPr/>
          </p:nvSpPr>
          <p:spPr>
            <a:xfrm>
              <a:off x="6905625" y="5267325"/>
              <a:ext cx="590550" cy="342900"/>
            </a:xfrm>
            <a:custGeom>
              <a:rect b="b" l="l" r="r" t="t"/>
              <a:pathLst>
                <a:path extrusionOk="0" h="13716" w="23622">
                  <a:moveTo>
                    <a:pt x="0" y="13716"/>
                  </a:moveTo>
                  <a:cubicBezTo>
                    <a:pt x="8638" y="10837"/>
                    <a:pt x="17184" y="6438"/>
                    <a:pt x="23622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2" name="Google Shape;342;p15"/>
            <p:cNvSpPr/>
            <p:nvPr/>
          </p:nvSpPr>
          <p:spPr>
            <a:xfrm>
              <a:off x="6162675" y="4924425"/>
              <a:ext cx="590550" cy="314325"/>
            </a:xfrm>
            <a:custGeom>
              <a:rect b="b" l="l" r="r" t="t"/>
              <a:pathLst>
                <a:path extrusionOk="0" h="12573" w="23622">
                  <a:moveTo>
                    <a:pt x="0" y="12573"/>
                  </a:moveTo>
                  <a:cubicBezTo>
                    <a:pt x="8462" y="9752"/>
                    <a:pt x="17315" y="6307"/>
                    <a:pt x="23622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3" name="Google Shape;343;p15"/>
            <p:cNvSpPr/>
            <p:nvPr/>
          </p:nvSpPr>
          <p:spPr>
            <a:xfrm>
              <a:off x="6191250" y="4105275"/>
              <a:ext cx="590550" cy="295275"/>
            </a:xfrm>
            <a:custGeom>
              <a:rect b="b" l="l" r="r" t="t"/>
              <a:pathLst>
                <a:path extrusionOk="0" h="11811" w="23622">
                  <a:moveTo>
                    <a:pt x="0" y="11811"/>
                  </a:moveTo>
                  <a:cubicBezTo>
                    <a:pt x="6225" y="5586"/>
                    <a:pt x="15748" y="3937"/>
                    <a:pt x="23622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4" name="Google Shape;344;p15"/>
            <p:cNvSpPr/>
            <p:nvPr/>
          </p:nvSpPr>
          <p:spPr>
            <a:xfrm>
              <a:off x="6791325" y="4095750"/>
              <a:ext cx="52125" cy="809625"/>
            </a:xfrm>
            <a:custGeom>
              <a:rect b="b" l="l" r="r" t="t"/>
              <a:pathLst>
                <a:path extrusionOk="0" h="32385" w="2085">
                  <a:moveTo>
                    <a:pt x="1143" y="0"/>
                  </a:moveTo>
                  <a:cubicBezTo>
                    <a:pt x="3763" y="10479"/>
                    <a:pt x="0" y="21583"/>
                    <a:pt x="0" y="32385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5" name="Google Shape;345;p15"/>
            <p:cNvSpPr/>
            <p:nvPr/>
          </p:nvSpPr>
          <p:spPr>
            <a:xfrm>
              <a:off x="5572125" y="3905250"/>
              <a:ext cx="619125" cy="200025"/>
            </a:xfrm>
            <a:custGeom>
              <a:rect b="b" l="l" r="r" t="t"/>
              <a:pathLst>
                <a:path extrusionOk="0" h="8001" w="24765">
                  <a:moveTo>
                    <a:pt x="0" y="8001"/>
                  </a:moveTo>
                  <a:cubicBezTo>
                    <a:pt x="8123" y="4955"/>
                    <a:pt x="18631" y="6134"/>
                    <a:pt x="24765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6" name="Google Shape;346;p15"/>
            <p:cNvSpPr/>
            <p:nvPr/>
          </p:nvSpPr>
          <p:spPr>
            <a:xfrm>
              <a:off x="6191250" y="3905250"/>
              <a:ext cx="609600" cy="209550"/>
            </a:xfrm>
            <a:custGeom>
              <a:rect b="b" l="l" r="r" t="t"/>
              <a:pathLst>
                <a:path extrusionOk="0" h="8382" w="24384">
                  <a:moveTo>
                    <a:pt x="0" y="0"/>
                  </a:moveTo>
                  <a:cubicBezTo>
                    <a:pt x="8048" y="3018"/>
                    <a:pt x="16697" y="4538"/>
                    <a:pt x="24384" y="8382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7" name="Google Shape;347;p15"/>
            <p:cNvSpPr/>
            <p:nvPr/>
          </p:nvSpPr>
          <p:spPr>
            <a:xfrm>
              <a:off x="6810375" y="4905375"/>
              <a:ext cx="762000" cy="314325"/>
            </a:xfrm>
            <a:custGeom>
              <a:rect b="b" l="l" r="r" t="t"/>
              <a:pathLst>
                <a:path extrusionOk="0" h="12573" w="30480">
                  <a:moveTo>
                    <a:pt x="0" y="0"/>
                  </a:moveTo>
                  <a:cubicBezTo>
                    <a:pt x="8792" y="6594"/>
                    <a:pt x="20650" y="7658"/>
                    <a:pt x="30480" y="12573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8" name="Google Shape;348;p15"/>
            <p:cNvSpPr/>
            <p:nvPr/>
          </p:nvSpPr>
          <p:spPr>
            <a:xfrm>
              <a:off x="7543800" y="5238750"/>
              <a:ext cx="54225" cy="552450"/>
            </a:xfrm>
            <a:custGeom>
              <a:rect b="b" l="l" r="r" t="t"/>
              <a:pathLst>
                <a:path extrusionOk="0" h="22098" w="2169">
                  <a:moveTo>
                    <a:pt x="0" y="0"/>
                  </a:moveTo>
                  <a:cubicBezTo>
                    <a:pt x="2329" y="6988"/>
                    <a:pt x="3294" y="15510"/>
                    <a:pt x="0" y="22098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49" name="Google Shape;349;p15"/>
            <p:cNvSpPr/>
            <p:nvPr/>
          </p:nvSpPr>
          <p:spPr>
            <a:xfrm>
              <a:off x="6829425" y="5829300"/>
              <a:ext cx="657225" cy="333375"/>
            </a:xfrm>
            <a:custGeom>
              <a:rect b="b" l="l" r="r" t="t"/>
              <a:pathLst>
                <a:path extrusionOk="0" h="13335" w="26289">
                  <a:moveTo>
                    <a:pt x="0" y="13335"/>
                  </a:moveTo>
                  <a:cubicBezTo>
                    <a:pt x="8789" y="8941"/>
                    <a:pt x="17500" y="4394"/>
                    <a:pt x="26289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0" name="Google Shape;350;p15"/>
            <p:cNvSpPr/>
            <p:nvPr/>
          </p:nvSpPr>
          <p:spPr>
            <a:xfrm>
              <a:off x="7210760" y="5648325"/>
              <a:ext cx="71475" cy="152400"/>
            </a:xfrm>
            <a:custGeom>
              <a:rect b="b" l="l" r="r" t="t"/>
              <a:pathLst>
                <a:path extrusionOk="0" h="6096" w="2859">
                  <a:moveTo>
                    <a:pt x="1511" y="0"/>
                  </a:moveTo>
                  <a:cubicBezTo>
                    <a:pt x="289" y="1629"/>
                    <a:pt x="-906" y="6096"/>
                    <a:pt x="1130" y="6096"/>
                  </a:cubicBezTo>
                  <a:cubicBezTo>
                    <a:pt x="2800" y="6096"/>
                    <a:pt x="3562" y="1143"/>
                    <a:pt x="1892" y="1143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1" name="Google Shape;351;p15"/>
            <p:cNvSpPr/>
            <p:nvPr/>
          </p:nvSpPr>
          <p:spPr>
            <a:xfrm>
              <a:off x="6200775" y="4600575"/>
              <a:ext cx="600075" cy="238125"/>
            </a:xfrm>
            <a:custGeom>
              <a:rect b="b" l="l" r="r" t="t"/>
              <a:pathLst>
                <a:path extrusionOk="0" h="9525" w="24003">
                  <a:moveTo>
                    <a:pt x="0" y="9525"/>
                  </a:moveTo>
                  <a:cubicBezTo>
                    <a:pt x="8351" y="7437"/>
                    <a:pt x="15837" y="2722"/>
                    <a:pt x="24003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2" name="Google Shape;352;p15"/>
            <p:cNvSpPr/>
            <p:nvPr/>
          </p:nvSpPr>
          <p:spPr>
            <a:xfrm>
              <a:off x="6483758" y="4410075"/>
              <a:ext cx="110725" cy="109825"/>
            </a:xfrm>
            <a:custGeom>
              <a:rect b="b" l="l" r="r" t="t"/>
              <a:pathLst>
                <a:path extrusionOk="0" h="4393" w="4429">
                  <a:moveTo>
                    <a:pt x="2016" y="381"/>
                  </a:moveTo>
                  <a:cubicBezTo>
                    <a:pt x="648" y="381"/>
                    <a:pt x="-731" y="3579"/>
                    <a:pt x="492" y="4191"/>
                  </a:cubicBezTo>
                  <a:cubicBezTo>
                    <a:pt x="2106" y="4998"/>
                    <a:pt x="5726" y="0"/>
                    <a:pt x="3921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3" name="Google Shape;353;p15"/>
            <p:cNvSpPr/>
            <p:nvPr/>
          </p:nvSpPr>
          <p:spPr>
            <a:xfrm>
              <a:off x="6467061" y="4838700"/>
              <a:ext cx="95675" cy="122000"/>
            </a:xfrm>
            <a:custGeom>
              <a:rect b="b" l="l" r="r" t="t"/>
              <a:pathLst>
                <a:path extrusionOk="0" h="4880" w="3827">
                  <a:moveTo>
                    <a:pt x="3446" y="0"/>
                  </a:moveTo>
                  <a:cubicBezTo>
                    <a:pt x="1808" y="819"/>
                    <a:pt x="-897" y="3277"/>
                    <a:pt x="398" y="4572"/>
                  </a:cubicBezTo>
                  <a:cubicBezTo>
                    <a:pt x="1422" y="5596"/>
                    <a:pt x="3827" y="3353"/>
                    <a:pt x="3827" y="1905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4" name="Google Shape;354;p15"/>
            <p:cNvSpPr/>
            <p:nvPr/>
          </p:nvSpPr>
          <p:spPr>
            <a:xfrm>
              <a:off x="6800850" y="4981575"/>
              <a:ext cx="21300" cy="304800"/>
            </a:xfrm>
            <a:custGeom>
              <a:rect b="b" l="l" r="r" t="t"/>
              <a:pathLst>
                <a:path extrusionOk="0" h="12192" w="852">
                  <a:moveTo>
                    <a:pt x="0" y="0"/>
                  </a:moveTo>
                  <a:cubicBezTo>
                    <a:pt x="0" y="4064"/>
                    <a:pt x="1817" y="8557"/>
                    <a:pt x="0" y="12192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5" name="Google Shape;355;p15"/>
            <p:cNvSpPr/>
            <p:nvPr/>
          </p:nvSpPr>
          <p:spPr>
            <a:xfrm>
              <a:off x="6515100" y="5314950"/>
              <a:ext cx="247650" cy="142875"/>
            </a:xfrm>
            <a:custGeom>
              <a:rect b="b" l="l" r="r" t="t"/>
              <a:pathLst>
                <a:path extrusionOk="0" h="5715" w="9906">
                  <a:moveTo>
                    <a:pt x="0" y="5715"/>
                  </a:moveTo>
                  <a:cubicBezTo>
                    <a:pt x="3410" y="4010"/>
                    <a:pt x="6496" y="1705"/>
                    <a:pt x="9906" y="0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6" name="Google Shape;356;p15"/>
            <p:cNvSpPr/>
            <p:nvPr/>
          </p:nvSpPr>
          <p:spPr>
            <a:xfrm>
              <a:off x="6819900" y="5305425"/>
              <a:ext cx="400050" cy="123825"/>
            </a:xfrm>
            <a:custGeom>
              <a:rect b="b" l="l" r="r" t="t"/>
              <a:pathLst>
                <a:path extrusionOk="0" h="4953" w="16002">
                  <a:moveTo>
                    <a:pt x="0" y="0"/>
                  </a:moveTo>
                  <a:cubicBezTo>
                    <a:pt x="4994" y="2497"/>
                    <a:pt x="10418" y="4953"/>
                    <a:pt x="16002" y="4953"/>
                  </a:cubicBez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57" name="Google Shape;357;p15"/>
          <p:cNvGrpSpPr/>
          <p:nvPr/>
        </p:nvGrpSpPr>
        <p:grpSpPr>
          <a:xfrm>
            <a:off x="4048924" y="430066"/>
            <a:ext cx="1151131" cy="645422"/>
            <a:chOff x="4065286" y="460700"/>
            <a:chExt cx="4269775" cy="2394000"/>
          </a:xfrm>
        </p:grpSpPr>
        <p:sp>
          <p:nvSpPr>
            <p:cNvPr id="358" name="Google Shape;358;p15"/>
            <p:cNvSpPr/>
            <p:nvPr/>
          </p:nvSpPr>
          <p:spPr>
            <a:xfrm>
              <a:off x="4065286" y="460700"/>
              <a:ext cx="4269775" cy="2394000"/>
            </a:xfrm>
            <a:custGeom>
              <a:rect b="b" l="l" r="r" t="t"/>
              <a:pathLst>
                <a:path extrusionOk="0" h="95760" w="170791">
                  <a:moveTo>
                    <a:pt x="69836" y="10357"/>
                  </a:moveTo>
                  <a:cubicBezTo>
                    <a:pt x="66875" y="14306"/>
                    <a:pt x="62183" y="16702"/>
                    <a:pt x="59100" y="20557"/>
                  </a:cubicBezTo>
                  <a:cubicBezTo>
                    <a:pt x="54594" y="26190"/>
                    <a:pt x="50520" y="32898"/>
                    <a:pt x="44069" y="36125"/>
                  </a:cubicBezTo>
                  <a:cubicBezTo>
                    <a:pt x="39105" y="38608"/>
                    <a:pt x="32424" y="38104"/>
                    <a:pt x="28501" y="42030"/>
                  </a:cubicBezTo>
                  <a:cubicBezTo>
                    <a:pt x="23296" y="47238"/>
                    <a:pt x="23255" y="56002"/>
                    <a:pt x="18838" y="61893"/>
                  </a:cubicBezTo>
                  <a:cubicBezTo>
                    <a:pt x="15343" y="66554"/>
                    <a:pt x="7368" y="68051"/>
                    <a:pt x="5954" y="73703"/>
                  </a:cubicBezTo>
                  <a:cubicBezTo>
                    <a:pt x="4686" y="78773"/>
                    <a:pt x="18301" y="78140"/>
                    <a:pt x="18301" y="83366"/>
                  </a:cubicBezTo>
                  <a:cubicBezTo>
                    <a:pt x="18301" y="89929"/>
                    <a:pt x="-3353" y="86705"/>
                    <a:pt x="585" y="91955"/>
                  </a:cubicBezTo>
                  <a:cubicBezTo>
                    <a:pt x="4169" y="96733"/>
                    <a:pt x="12507" y="96088"/>
                    <a:pt x="18301" y="94639"/>
                  </a:cubicBezTo>
                  <a:cubicBezTo>
                    <a:pt x="25091" y="92941"/>
                    <a:pt x="29226" y="85064"/>
                    <a:pt x="36016" y="83366"/>
                  </a:cubicBezTo>
                  <a:cubicBezTo>
                    <a:pt x="40009" y="82368"/>
                    <a:pt x="44303" y="84043"/>
                    <a:pt x="48363" y="83366"/>
                  </a:cubicBezTo>
                  <a:cubicBezTo>
                    <a:pt x="51384" y="82862"/>
                    <a:pt x="55324" y="80125"/>
                    <a:pt x="57489" y="82292"/>
                  </a:cubicBezTo>
                  <a:cubicBezTo>
                    <a:pt x="59186" y="83990"/>
                    <a:pt x="59269" y="86814"/>
                    <a:pt x="60710" y="88734"/>
                  </a:cubicBezTo>
                  <a:cubicBezTo>
                    <a:pt x="63263" y="92136"/>
                    <a:pt x="68931" y="92987"/>
                    <a:pt x="73057" y="91955"/>
                  </a:cubicBezTo>
                  <a:cubicBezTo>
                    <a:pt x="75148" y="91432"/>
                    <a:pt x="77366" y="89751"/>
                    <a:pt x="77889" y="87660"/>
                  </a:cubicBezTo>
                  <a:cubicBezTo>
                    <a:pt x="78628" y="84704"/>
                    <a:pt x="74914" y="80362"/>
                    <a:pt x="77352" y="78534"/>
                  </a:cubicBezTo>
                  <a:cubicBezTo>
                    <a:pt x="81360" y="75528"/>
                    <a:pt x="87441" y="77710"/>
                    <a:pt x="92383" y="78534"/>
                  </a:cubicBezTo>
                  <a:cubicBezTo>
                    <a:pt x="96972" y="79299"/>
                    <a:pt x="102470" y="75953"/>
                    <a:pt x="106341" y="78534"/>
                  </a:cubicBezTo>
                  <a:cubicBezTo>
                    <a:pt x="107838" y="79532"/>
                    <a:pt x="107301" y="82905"/>
                    <a:pt x="105804" y="83903"/>
                  </a:cubicBezTo>
                  <a:cubicBezTo>
                    <a:pt x="104338" y="84880"/>
                    <a:pt x="101400" y="84340"/>
                    <a:pt x="100973" y="86050"/>
                  </a:cubicBezTo>
                  <a:cubicBezTo>
                    <a:pt x="100333" y="88613"/>
                    <a:pt x="102124" y="92595"/>
                    <a:pt x="104730" y="93029"/>
                  </a:cubicBezTo>
                  <a:cubicBezTo>
                    <a:pt x="108304" y="93625"/>
                    <a:pt x="112920" y="92286"/>
                    <a:pt x="114930" y="89271"/>
                  </a:cubicBezTo>
                  <a:cubicBezTo>
                    <a:pt x="117824" y="84930"/>
                    <a:pt x="115774" y="76042"/>
                    <a:pt x="120835" y="74776"/>
                  </a:cubicBezTo>
                  <a:cubicBezTo>
                    <a:pt x="127597" y="73085"/>
                    <a:pt x="127959" y="88978"/>
                    <a:pt x="134793" y="90345"/>
                  </a:cubicBezTo>
                  <a:cubicBezTo>
                    <a:pt x="139062" y="91199"/>
                    <a:pt x="143453" y="91436"/>
                    <a:pt x="147677" y="92492"/>
                  </a:cubicBezTo>
                  <a:cubicBezTo>
                    <a:pt x="149422" y="92928"/>
                    <a:pt x="151773" y="94301"/>
                    <a:pt x="153045" y="93029"/>
                  </a:cubicBezTo>
                  <a:cubicBezTo>
                    <a:pt x="156545" y="89529"/>
                    <a:pt x="147078" y="82652"/>
                    <a:pt x="149824" y="78534"/>
                  </a:cubicBezTo>
                  <a:cubicBezTo>
                    <a:pt x="153403" y="73166"/>
                    <a:pt x="165279" y="84770"/>
                    <a:pt x="169150" y="79608"/>
                  </a:cubicBezTo>
                  <a:cubicBezTo>
                    <a:pt x="172484" y="75163"/>
                    <a:pt x="170126" y="65260"/>
                    <a:pt x="164855" y="63503"/>
                  </a:cubicBezTo>
                  <a:cubicBezTo>
                    <a:pt x="158465" y="61372"/>
                    <a:pt x="148541" y="63623"/>
                    <a:pt x="145529" y="57598"/>
                  </a:cubicBezTo>
                  <a:cubicBezTo>
                    <a:pt x="143252" y="53043"/>
                    <a:pt x="145254" y="45380"/>
                    <a:pt x="140698" y="43104"/>
                  </a:cubicBezTo>
                  <a:cubicBezTo>
                    <a:pt x="136893" y="41203"/>
                    <a:pt x="130789" y="42077"/>
                    <a:pt x="128888" y="38272"/>
                  </a:cubicBezTo>
                  <a:cubicBezTo>
                    <a:pt x="126348" y="33187"/>
                    <a:pt x="125383" y="26651"/>
                    <a:pt x="120835" y="23241"/>
                  </a:cubicBezTo>
                  <a:cubicBezTo>
                    <a:pt x="116980" y="20350"/>
                    <a:pt x="110284" y="22891"/>
                    <a:pt x="106878" y="19483"/>
                  </a:cubicBezTo>
                  <a:cubicBezTo>
                    <a:pt x="102407" y="15010"/>
                    <a:pt x="104960" y="3839"/>
                    <a:pt x="98825" y="2304"/>
                  </a:cubicBezTo>
                  <a:cubicBezTo>
                    <a:pt x="94943" y="1333"/>
                    <a:pt x="90897" y="5422"/>
                    <a:pt x="87015" y="4452"/>
                  </a:cubicBezTo>
                  <a:cubicBezTo>
                    <a:pt x="83910" y="3676"/>
                    <a:pt x="81565" y="-471"/>
                    <a:pt x="78426" y="157"/>
                  </a:cubicBezTo>
                  <a:cubicBezTo>
                    <a:pt x="73365" y="1170"/>
                    <a:pt x="72144" y="8424"/>
                    <a:pt x="69836" y="13041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59" name="Google Shape;359;p15"/>
            <p:cNvSpPr/>
            <p:nvPr/>
          </p:nvSpPr>
          <p:spPr>
            <a:xfrm>
              <a:off x="4912000" y="1715106"/>
              <a:ext cx="630775" cy="230900"/>
            </a:xfrm>
            <a:custGeom>
              <a:rect b="b" l="l" r="r" t="t"/>
              <a:pathLst>
                <a:path extrusionOk="0" h="9236" w="25231">
                  <a:moveTo>
                    <a:pt x="0" y="9236"/>
                  </a:moveTo>
                  <a:cubicBezTo>
                    <a:pt x="5014" y="9236"/>
                    <a:pt x="7692" y="2510"/>
                    <a:pt x="12347" y="647"/>
                  </a:cubicBezTo>
                  <a:cubicBezTo>
                    <a:pt x="16389" y="-971"/>
                    <a:pt x="21335" y="850"/>
                    <a:pt x="25231" y="279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0" name="Google Shape;360;p15"/>
            <p:cNvSpPr/>
            <p:nvPr/>
          </p:nvSpPr>
          <p:spPr>
            <a:xfrm>
              <a:off x="5918550" y="1210721"/>
              <a:ext cx="912600" cy="206025"/>
            </a:xfrm>
            <a:custGeom>
              <a:rect b="b" l="l" r="r" t="t"/>
              <a:pathLst>
                <a:path extrusionOk="0" h="8241" w="36504">
                  <a:moveTo>
                    <a:pt x="0" y="6864"/>
                  </a:moveTo>
                  <a:cubicBezTo>
                    <a:pt x="4324" y="2540"/>
                    <a:pt x="11245" y="-1058"/>
                    <a:pt x="17178" y="423"/>
                  </a:cubicBezTo>
                  <a:cubicBezTo>
                    <a:pt x="23766" y="2068"/>
                    <a:pt x="31705" y="11668"/>
                    <a:pt x="36504" y="686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1" name="Google Shape;361;p15"/>
            <p:cNvSpPr/>
            <p:nvPr/>
          </p:nvSpPr>
          <p:spPr>
            <a:xfrm>
              <a:off x="6629850" y="1805101"/>
              <a:ext cx="577100" cy="181175"/>
            </a:xfrm>
            <a:custGeom>
              <a:rect b="b" l="l" r="r" t="t"/>
              <a:pathLst>
                <a:path extrusionOk="0" h="7247" w="23084">
                  <a:moveTo>
                    <a:pt x="0" y="5099"/>
                  </a:moveTo>
                  <a:cubicBezTo>
                    <a:pt x="3678" y="2648"/>
                    <a:pt x="8059" y="-804"/>
                    <a:pt x="12347" y="268"/>
                  </a:cubicBezTo>
                  <a:cubicBezTo>
                    <a:pt x="16488" y="1303"/>
                    <a:pt x="19266" y="5338"/>
                    <a:pt x="23084" y="7247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62" name="Google Shape;362;p15"/>
          <p:cNvGrpSpPr/>
          <p:nvPr/>
        </p:nvGrpSpPr>
        <p:grpSpPr>
          <a:xfrm>
            <a:off x="4142457" y="2876042"/>
            <a:ext cx="850112" cy="476645"/>
            <a:chOff x="4065286" y="460700"/>
            <a:chExt cx="4269775" cy="2394000"/>
          </a:xfrm>
        </p:grpSpPr>
        <p:sp>
          <p:nvSpPr>
            <p:cNvPr id="363" name="Google Shape;363;p15"/>
            <p:cNvSpPr/>
            <p:nvPr/>
          </p:nvSpPr>
          <p:spPr>
            <a:xfrm>
              <a:off x="4065286" y="460700"/>
              <a:ext cx="4269775" cy="2394000"/>
            </a:xfrm>
            <a:custGeom>
              <a:rect b="b" l="l" r="r" t="t"/>
              <a:pathLst>
                <a:path extrusionOk="0" h="95760" w="170791">
                  <a:moveTo>
                    <a:pt x="69836" y="10357"/>
                  </a:moveTo>
                  <a:cubicBezTo>
                    <a:pt x="66875" y="14306"/>
                    <a:pt x="62183" y="16702"/>
                    <a:pt x="59100" y="20557"/>
                  </a:cubicBezTo>
                  <a:cubicBezTo>
                    <a:pt x="54594" y="26190"/>
                    <a:pt x="50520" y="32898"/>
                    <a:pt x="44069" y="36125"/>
                  </a:cubicBezTo>
                  <a:cubicBezTo>
                    <a:pt x="39105" y="38608"/>
                    <a:pt x="32424" y="38104"/>
                    <a:pt x="28501" y="42030"/>
                  </a:cubicBezTo>
                  <a:cubicBezTo>
                    <a:pt x="23296" y="47238"/>
                    <a:pt x="23255" y="56002"/>
                    <a:pt x="18838" y="61893"/>
                  </a:cubicBezTo>
                  <a:cubicBezTo>
                    <a:pt x="15343" y="66554"/>
                    <a:pt x="7368" y="68051"/>
                    <a:pt x="5954" y="73703"/>
                  </a:cubicBezTo>
                  <a:cubicBezTo>
                    <a:pt x="4686" y="78773"/>
                    <a:pt x="18301" y="78140"/>
                    <a:pt x="18301" y="83366"/>
                  </a:cubicBezTo>
                  <a:cubicBezTo>
                    <a:pt x="18301" y="89929"/>
                    <a:pt x="-3353" y="86705"/>
                    <a:pt x="585" y="91955"/>
                  </a:cubicBezTo>
                  <a:cubicBezTo>
                    <a:pt x="4169" y="96733"/>
                    <a:pt x="12507" y="96088"/>
                    <a:pt x="18301" y="94639"/>
                  </a:cubicBezTo>
                  <a:cubicBezTo>
                    <a:pt x="25091" y="92941"/>
                    <a:pt x="29226" y="85064"/>
                    <a:pt x="36016" y="83366"/>
                  </a:cubicBezTo>
                  <a:cubicBezTo>
                    <a:pt x="40009" y="82368"/>
                    <a:pt x="44303" y="84043"/>
                    <a:pt x="48363" y="83366"/>
                  </a:cubicBezTo>
                  <a:cubicBezTo>
                    <a:pt x="51384" y="82862"/>
                    <a:pt x="55324" y="80125"/>
                    <a:pt x="57489" y="82292"/>
                  </a:cubicBezTo>
                  <a:cubicBezTo>
                    <a:pt x="59186" y="83990"/>
                    <a:pt x="59269" y="86814"/>
                    <a:pt x="60710" y="88734"/>
                  </a:cubicBezTo>
                  <a:cubicBezTo>
                    <a:pt x="63263" y="92136"/>
                    <a:pt x="68931" y="92987"/>
                    <a:pt x="73057" y="91955"/>
                  </a:cubicBezTo>
                  <a:cubicBezTo>
                    <a:pt x="75148" y="91432"/>
                    <a:pt x="77366" y="89751"/>
                    <a:pt x="77889" y="87660"/>
                  </a:cubicBezTo>
                  <a:cubicBezTo>
                    <a:pt x="78628" y="84704"/>
                    <a:pt x="74914" y="80362"/>
                    <a:pt x="77352" y="78534"/>
                  </a:cubicBezTo>
                  <a:cubicBezTo>
                    <a:pt x="81360" y="75528"/>
                    <a:pt x="87441" y="77710"/>
                    <a:pt x="92383" y="78534"/>
                  </a:cubicBezTo>
                  <a:cubicBezTo>
                    <a:pt x="96972" y="79299"/>
                    <a:pt x="102470" y="75953"/>
                    <a:pt x="106341" y="78534"/>
                  </a:cubicBezTo>
                  <a:cubicBezTo>
                    <a:pt x="107838" y="79532"/>
                    <a:pt x="107301" y="82905"/>
                    <a:pt x="105804" y="83903"/>
                  </a:cubicBezTo>
                  <a:cubicBezTo>
                    <a:pt x="104338" y="84880"/>
                    <a:pt x="101400" y="84340"/>
                    <a:pt x="100973" y="86050"/>
                  </a:cubicBezTo>
                  <a:cubicBezTo>
                    <a:pt x="100333" y="88613"/>
                    <a:pt x="102124" y="92595"/>
                    <a:pt x="104730" y="93029"/>
                  </a:cubicBezTo>
                  <a:cubicBezTo>
                    <a:pt x="108304" y="93625"/>
                    <a:pt x="112920" y="92286"/>
                    <a:pt x="114930" y="89271"/>
                  </a:cubicBezTo>
                  <a:cubicBezTo>
                    <a:pt x="117824" y="84930"/>
                    <a:pt x="115774" y="76042"/>
                    <a:pt x="120835" y="74776"/>
                  </a:cubicBezTo>
                  <a:cubicBezTo>
                    <a:pt x="127597" y="73085"/>
                    <a:pt x="127959" y="88978"/>
                    <a:pt x="134793" y="90345"/>
                  </a:cubicBezTo>
                  <a:cubicBezTo>
                    <a:pt x="139062" y="91199"/>
                    <a:pt x="143453" y="91436"/>
                    <a:pt x="147677" y="92492"/>
                  </a:cubicBezTo>
                  <a:cubicBezTo>
                    <a:pt x="149422" y="92928"/>
                    <a:pt x="151773" y="94301"/>
                    <a:pt x="153045" y="93029"/>
                  </a:cubicBezTo>
                  <a:cubicBezTo>
                    <a:pt x="156545" y="89529"/>
                    <a:pt x="147078" y="82652"/>
                    <a:pt x="149824" y="78534"/>
                  </a:cubicBezTo>
                  <a:cubicBezTo>
                    <a:pt x="153403" y="73166"/>
                    <a:pt x="165279" y="84770"/>
                    <a:pt x="169150" y="79608"/>
                  </a:cubicBezTo>
                  <a:cubicBezTo>
                    <a:pt x="172484" y="75163"/>
                    <a:pt x="170126" y="65260"/>
                    <a:pt x="164855" y="63503"/>
                  </a:cubicBezTo>
                  <a:cubicBezTo>
                    <a:pt x="158465" y="61372"/>
                    <a:pt x="148541" y="63623"/>
                    <a:pt x="145529" y="57598"/>
                  </a:cubicBezTo>
                  <a:cubicBezTo>
                    <a:pt x="143252" y="53043"/>
                    <a:pt x="145254" y="45380"/>
                    <a:pt x="140698" y="43104"/>
                  </a:cubicBezTo>
                  <a:cubicBezTo>
                    <a:pt x="136893" y="41203"/>
                    <a:pt x="130789" y="42077"/>
                    <a:pt x="128888" y="38272"/>
                  </a:cubicBezTo>
                  <a:cubicBezTo>
                    <a:pt x="126348" y="33187"/>
                    <a:pt x="125383" y="26651"/>
                    <a:pt x="120835" y="23241"/>
                  </a:cubicBezTo>
                  <a:cubicBezTo>
                    <a:pt x="116980" y="20350"/>
                    <a:pt x="110284" y="22891"/>
                    <a:pt x="106878" y="19483"/>
                  </a:cubicBezTo>
                  <a:cubicBezTo>
                    <a:pt x="102407" y="15010"/>
                    <a:pt x="104960" y="3839"/>
                    <a:pt x="98825" y="2304"/>
                  </a:cubicBezTo>
                  <a:cubicBezTo>
                    <a:pt x="94943" y="1333"/>
                    <a:pt x="90897" y="5422"/>
                    <a:pt x="87015" y="4452"/>
                  </a:cubicBezTo>
                  <a:cubicBezTo>
                    <a:pt x="83910" y="3676"/>
                    <a:pt x="81565" y="-471"/>
                    <a:pt x="78426" y="157"/>
                  </a:cubicBezTo>
                  <a:cubicBezTo>
                    <a:pt x="73365" y="1170"/>
                    <a:pt x="72144" y="8424"/>
                    <a:pt x="69836" y="13041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4" name="Google Shape;364;p15"/>
            <p:cNvSpPr/>
            <p:nvPr/>
          </p:nvSpPr>
          <p:spPr>
            <a:xfrm>
              <a:off x="4912000" y="1715106"/>
              <a:ext cx="630775" cy="230900"/>
            </a:xfrm>
            <a:custGeom>
              <a:rect b="b" l="l" r="r" t="t"/>
              <a:pathLst>
                <a:path extrusionOk="0" h="9236" w="25231">
                  <a:moveTo>
                    <a:pt x="0" y="9236"/>
                  </a:moveTo>
                  <a:cubicBezTo>
                    <a:pt x="5014" y="9236"/>
                    <a:pt x="7692" y="2510"/>
                    <a:pt x="12347" y="647"/>
                  </a:cubicBezTo>
                  <a:cubicBezTo>
                    <a:pt x="16389" y="-971"/>
                    <a:pt x="21335" y="850"/>
                    <a:pt x="25231" y="279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5" name="Google Shape;365;p15"/>
            <p:cNvSpPr/>
            <p:nvPr/>
          </p:nvSpPr>
          <p:spPr>
            <a:xfrm>
              <a:off x="5918550" y="1210721"/>
              <a:ext cx="912600" cy="206025"/>
            </a:xfrm>
            <a:custGeom>
              <a:rect b="b" l="l" r="r" t="t"/>
              <a:pathLst>
                <a:path extrusionOk="0" h="8241" w="36504">
                  <a:moveTo>
                    <a:pt x="0" y="6864"/>
                  </a:moveTo>
                  <a:cubicBezTo>
                    <a:pt x="4324" y="2540"/>
                    <a:pt x="11245" y="-1058"/>
                    <a:pt x="17178" y="423"/>
                  </a:cubicBezTo>
                  <a:cubicBezTo>
                    <a:pt x="23766" y="2068"/>
                    <a:pt x="31705" y="11668"/>
                    <a:pt x="36504" y="686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6" name="Google Shape;366;p15"/>
            <p:cNvSpPr/>
            <p:nvPr/>
          </p:nvSpPr>
          <p:spPr>
            <a:xfrm>
              <a:off x="6629850" y="1805101"/>
              <a:ext cx="577100" cy="181175"/>
            </a:xfrm>
            <a:custGeom>
              <a:rect b="b" l="l" r="r" t="t"/>
              <a:pathLst>
                <a:path extrusionOk="0" h="7247" w="23084">
                  <a:moveTo>
                    <a:pt x="0" y="5099"/>
                  </a:moveTo>
                  <a:cubicBezTo>
                    <a:pt x="3678" y="2648"/>
                    <a:pt x="8059" y="-804"/>
                    <a:pt x="12347" y="268"/>
                  </a:cubicBezTo>
                  <a:cubicBezTo>
                    <a:pt x="16488" y="1303"/>
                    <a:pt x="19266" y="5338"/>
                    <a:pt x="23084" y="7247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67" name="Google Shape;367;p15"/>
          <p:cNvGrpSpPr/>
          <p:nvPr/>
        </p:nvGrpSpPr>
        <p:grpSpPr>
          <a:xfrm>
            <a:off x="6449175" y="3131688"/>
            <a:ext cx="964115" cy="540565"/>
            <a:chOff x="4065286" y="460700"/>
            <a:chExt cx="4269775" cy="2394000"/>
          </a:xfrm>
        </p:grpSpPr>
        <p:sp>
          <p:nvSpPr>
            <p:cNvPr id="368" name="Google Shape;368;p15"/>
            <p:cNvSpPr/>
            <p:nvPr/>
          </p:nvSpPr>
          <p:spPr>
            <a:xfrm>
              <a:off x="4065286" y="460700"/>
              <a:ext cx="4269775" cy="2394000"/>
            </a:xfrm>
            <a:custGeom>
              <a:rect b="b" l="l" r="r" t="t"/>
              <a:pathLst>
                <a:path extrusionOk="0" h="95760" w="170791">
                  <a:moveTo>
                    <a:pt x="69836" y="10357"/>
                  </a:moveTo>
                  <a:cubicBezTo>
                    <a:pt x="66875" y="14306"/>
                    <a:pt x="62183" y="16702"/>
                    <a:pt x="59100" y="20557"/>
                  </a:cubicBezTo>
                  <a:cubicBezTo>
                    <a:pt x="54594" y="26190"/>
                    <a:pt x="50520" y="32898"/>
                    <a:pt x="44069" y="36125"/>
                  </a:cubicBezTo>
                  <a:cubicBezTo>
                    <a:pt x="39105" y="38608"/>
                    <a:pt x="32424" y="38104"/>
                    <a:pt x="28501" y="42030"/>
                  </a:cubicBezTo>
                  <a:cubicBezTo>
                    <a:pt x="23296" y="47238"/>
                    <a:pt x="23255" y="56002"/>
                    <a:pt x="18838" y="61893"/>
                  </a:cubicBezTo>
                  <a:cubicBezTo>
                    <a:pt x="15343" y="66554"/>
                    <a:pt x="7368" y="68051"/>
                    <a:pt x="5954" y="73703"/>
                  </a:cubicBezTo>
                  <a:cubicBezTo>
                    <a:pt x="4686" y="78773"/>
                    <a:pt x="18301" y="78140"/>
                    <a:pt x="18301" y="83366"/>
                  </a:cubicBezTo>
                  <a:cubicBezTo>
                    <a:pt x="18301" y="89929"/>
                    <a:pt x="-3353" y="86705"/>
                    <a:pt x="585" y="91955"/>
                  </a:cubicBezTo>
                  <a:cubicBezTo>
                    <a:pt x="4169" y="96733"/>
                    <a:pt x="12507" y="96088"/>
                    <a:pt x="18301" y="94639"/>
                  </a:cubicBezTo>
                  <a:cubicBezTo>
                    <a:pt x="25091" y="92941"/>
                    <a:pt x="29226" y="85064"/>
                    <a:pt x="36016" y="83366"/>
                  </a:cubicBezTo>
                  <a:cubicBezTo>
                    <a:pt x="40009" y="82368"/>
                    <a:pt x="44303" y="84043"/>
                    <a:pt x="48363" y="83366"/>
                  </a:cubicBezTo>
                  <a:cubicBezTo>
                    <a:pt x="51384" y="82862"/>
                    <a:pt x="55324" y="80125"/>
                    <a:pt x="57489" y="82292"/>
                  </a:cubicBezTo>
                  <a:cubicBezTo>
                    <a:pt x="59186" y="83990"/>
                    <a:pt x="59269" y="86814"/>
                    <a:pt x="60710" y="88734"/>
                  </a:cubicBezTo>
                  <a:cubicBezTo>
                    <a:pt x="63263" y="92136"/>
                    <a:pt x="68931" y="92987"/>
                    <a:pt x="73057" y="91955"/>
                  </a:cubicBezTo>
                  <a:cubicBezTo>
                    <a:pt x="75148" y="91432"/>
                    <a:pt x="77366" y="89751"/>
                    <a:pt x="77889" y="87660"/>
                  </a:cubicBezTo>
                  <a:cubicBezTo>
                    <a:pt x="78628" y="84704"/>
                    <a:pt x="74914" y="80362"/>
                    <a:pt x="77352" y="78534"/>
                  </a:cubicBezTo>
                  <a:cubicBezTo>
                    <a:pt x="81360" y="75528"/>
                    <a:pt x="87441" y="77710"/>
                    <a:pt x="92383" y="78534"/>
                  </a:cubicBezTo>
                  <a:cubicBezTo>
                    <a:pt x="96972" y="79299"/>
                    <a:pt x="102470" y="75953"/>
                    <a:pt x="106341" y="78534"/>
                  </a:cubicBezTo>
                  <a:cubicBezTo>
                    <a:pt x="107838" y="79532"/>
                    <a:pt x="107301" y="82905"/>
                    <a:pt x="105804" y="83903"/>
                  </a:cubicBezTo>
                  <a:cubicBezTo>
                    <a:pt x="104338" y="84880"/>
                    <a:pt x="101400" y="84340"/>
                    <a:pt x="100973" y="86050"/>
                  </a:cubicBezTo>
                  <a:cubicBezTo>
                    <a:pt x="100333" y="88613"/>
                    <a:pt x="102124" y="92595"/>
                    <a:pt x="104730" y="93029"/>
                  </a:cubicBezTo>
                  <a:cubicBezTo>
                    <a:pt x="108304" y="93625"/>
                    <a:pt x="112920" y="92286"/>
                    <a:pt x="114930" y="89271"/>
                  </a:cubicBezTo>
                  <a:cubicBezTo>
                    <a:pt x="117824" y="84930"/>
                    <a:pt x="115774" y="76042"/>
                    <a:pt x="120835" y="74776"/>
                  </a:cubicBezTo>
                  <a:cubicBezTo>
                    <a:pt x="127597" y="73085"/>
                    <a:pt x="127959" y="88978"/>
                    <a:pt x="134793" y="90345"/>
                  </a:cubicBezTo>
                  <a:cubicBezTo>
                    <a:pt x="139062" y="91199"/>
                    <a:pt x="143453" y="91436"/>
                    <a:pt x="147677" y="92492"/>
                  </a:cubicBezTo>
                  <a:cubicBezTo>
                    <a:pt x="149422" y="92928"/>
                    <a:pt x="151773" y="94301"/>
                    <a:pt x="153045" y="93029"/>
                  </a:cubicBezTo>
                  <a:cubicBezTo>
                    <a:pt x="156545" y="89529"/>
                    <a:pt x="147078" y="82652"/>
                    <a:pt x="149824" y="78534"/>
                  </a:cubicBezTo>
                  <a:cubicBezTo>
                    <a:pt x="153403" y="73166"/>
                    <a:pt x="165279" y="84770"/>
                    <a:pt x="169150" y="79608"/>
                  </a:cubicBezTo>
                  <a:cubicBezTo>
                    <a:pt x="172484" y="75163"/>
                    <a:pt x="170126" y="65260"/>
                    <a:pt x="164855" y="63503"/>
                  </a:cubicBezTo>
                  <a:cubicBezTo>
                    <a:pt x="158465" y="61372"/>
                    <a:pt x="148541" y="63623"/>
                    <a:pt x="145529" y="57598"/>
                  </a:cubicBezTo>
                  <a:cubicBezTo>
                    <a:pt x="143252" y="53043"/>
                    <a:pt x="145254" y="45380"/>
                    <a:pt x="140698" y="43104"/>
                  </a:cubicBezTo>
                  <a:cubicBezTo>
                    <a:pt x="136893" y="41203"/>
                    <a:pt x="130789" y="42077"/>
                    <a:pt x="128888" y="38272"/>
                  </a:cubicBezTo>
                  <a:cubicBezTo>
                    <a:pt x="126348" y="33187"/>
                    <a:pt x="125383" y="26651"/>
                    <a:pt x="120835" y="23241"/>
                  </a:cubicBezTo>
                  <a:cubicBezTo>
                    <a:pt x="116980" y="20350"/>
                    <a:pt x="110284" y="22891"/>
                    <a:pt x="106878" y="19483"/>
                  </a:cubicBezTo>
                  <a:cubicBezTo>
                    <a:pt x="102407" y="15010"/>
                    <a:pt x="104960" y="3839"/>
                    <a:pt x="98825" y="2304"/>
                  </a:cubicBezTo>
                  <a:cubicBezTo>
                    <a:pt x="94943" y="1333"/>
                    <a:pt x="90897" y="5422"/>
                    <a:pt x="87015" y="4452"/>
                  </a:cubicBezTo>
                  <a:cubicBezTo>
                    <a:pt x="83910" y="3676"/>
                    <a:pt x="81565" y="-471"/>
                    <a:pt x="78426" y="157"/>
                  </a:cubicBezTo>
                  <a:cubicBezTo>
                    <a:pt x="73365" y="1170"/>
                    <a:pt x="72144" y="8424"/>
                    <a:pt x="69836" y="13041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69" name="Google Shape;369;p15"/>
            <p:cNvSpPr/>
            <p:nvPr/>
          </p:nvSpPr>
          <p:spPr>
            <a:xfrm>
              <a:off x="4912000" y="1715106"/>
              <a:ext cx="630775" cy="230900"/>
            </a:xfrm>
            <a:custGeom>
              <a:rect b="b" l="l" r="r" t="t"/>
              <a:pathLst>
                <a:path extrusionOk="0" h="9236" w="25231">
                  <a:moveTo>
                    <a:pt x="0" y="9236"/>
                  </a:moveTo>
                  <a:cubicBezTo>
                    <a:pt x="5014" y="9236"/>
                    <a:pt x="7692" y="2510"/>
                    <a:pt x="12347" y="647"/>
                  </a:cubicBezTo>
                  <a:cubicBezTo>
                    <a:pt x="16389" y="-971"/>
                    <a:pt x="21335" y="850"/>
                    <a:pt x="25231" y="279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0" name="Google Shape;370;p15"/>
            <p:cNvSpPr/>
            <p:nvPr/>
          </p:nvSpPr>
          <p:spPr>
            <a:xfrm>
              <a:off x="5918550" y="1210721"/>
              <a:ext cx="912600" cy="206025"/>
            </a:xfrm>
            <a:custGeom>
              <a:rect b="b" l="l" r="r" t="t"/>
              <a:pathLst>
                <a:path extrusionOk="0" h="8241" w="36504">
                  <a:moveTo>
                    <a:pt x="0" y="6864"/>
                  </a:moveTo>
                  <a:cubicBezTo>
                    <a:pt x="4324" y="2540"/>
                    <a:pt x="11245" y="-1058"/>
                    <a:pt x="17178" y="423"/>
                  </a:cubicBezTo>
                  <a:cubicBezTo>
                    <a:pt x="23766" y="2068"/>
                    <a:pt x="31705" y="11668"/>
                    <a:pt x="36504" y="686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1" name="Google Shape;371;p15"/>
            <p:cNvSpPr/>
            <p:nvPr/>
          </p:nvSpPr>
          <p:spPr>
            <a:xfrm>
              <a:off x="6629850" y="1805101"/>
              <a:ext cx="577100" cy="181175"/>
            </a:xfrm>
            <a:custGeom>
              <a:rect b="b" l="l" r="r" t="t"/>
              <a:pathLst>
                <a:path extrusionOk="0" h="7247" w="23084">
                  <a:moveTo>
                    <a:pt x="0" y="5099"/>
                  </a:moveTo>
                  <a:cubicBezTo>
                    <a:pt x="3678" y="2648"/>
                    <a:pt x="8059" y="-804"/>
                    <a:pt x="12347" y="268"/>
                  </a:cubicBezTo>
                  <a:cubicBezTo>
                    <a:pt x="16488" y="1303"/>
                    <a:pt x="19266" y="5338"/>
                    <a:pt x="23084" y="7247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372" name="Google Shape;372;p15"/>
          <p:cNvGrpSpPr/>
          <p:nvPr/>
        </p:nvGrpSpPr>
        <p:grpSpPr>
          <a:xfrm>
            <a:off x="1235674" y="2557076"/>
            <a:ext cx="1033286" cy="579348"/>
            <a:chOff x="4065286" y="460700"/>
            <a:chExt cx="4269775" cy="2394000"/>
          </a:xfrm>
        </p:grpSpPr>
        <p:sp>
          <p:nvSpPr>
            <p:cNvPr id="373" name="Google Shape;373;p15"/>
            <p:cNvSpPr/>
            <p:nvPr/>
          </p:nvSpPr>
          <p:spPr>
            <a:xfrm>
              <a:off x="4065286" y="460700"/>
              <a:ext cx="4269775" cy="2394000"/>
            </a:xfrm>
            <a:custGeom>
              <a:rect b="b" l="l" r="r" t="t"/>
              <a:pathLst>
                <a:path extrusionOk="0" h="95760" w="170791">
                  <a:moveTo>
                    <a:pt x="69836" y="10357"/>
                  </a:moveTo>
                  <a:cubicBezTo>
                    <a:pt x="66875" y="14306"/>
                    <a:pt x="62183" y="16702"/>
                    <a:pt x="59100" y="20557"/>
                  </a:cubicBezTo>
                  <a:cubicBezTo>
                    <a:pt x="54594" y="26190"/>
                    <a:pt x="50520" y="32898"/>
                    <a:pt x="44069" y="36125"/>
                  </a:cubicBezTo>
                  <a:cubicBezTo>
                    <a:pt x="39105" y="38608"/>
                    <a:pt x="32424" y="38104"/>
                    <a:pt x="28501" y="42030"/>
                  </a:cubicBezTo>
                  <a:cubicBezTo>
                    <a:pt x="23296" y="47238"/>
                    <a:pt x="23255" y="56002"/>
                    <a:pt x="18838" y="61893"/>
                  </a:cubicBezTo>
                  <a:cubicBezTo>
                    <a:pt x="15343" y="66554"/>
                    <a:pt x="7368" y="68051"/>
                    <a:pt x="5954" y="73703"/>
                  </a:cubicBezTo>
                  <a:cubicBezTo>
                    <a:pt x="4686" y="78773"/>
                    <a:pt x="18301" y="78140"/>
                    <a:pt x="18301" y="83366"/>
                  </a:cubicBezTo>
                  <a:cubicBezTo>
                    <a:pt x="18301" y="89929"/>
                    <a:pt x="-3353" y="86705"/>
                    <a:pt x="585" y="91955"/>
                  </a:cubicBezTo>
                  <a:cubicBezTo>
                    <a:pt x="4169" y="96733"/>
                    <a:pt x="12507" y="96088"/>
                    <a:pt x="18301" y="94639"/>
                  </a:cubicBezTo>
                  <a:cubicBezTo>
                    <a:pt x="25091" y="92941"/>
                    <a:pt x="29226" y="85064"/>
                    <a:pt x="36016" y="83366"/>
                  </a:cubicBezTo>
                  <a:cubicBezTo>
                    <a:pt x="40009" y="82368"/>
                    <a:pt x="44303" y="84043"/>
                    <a:pt x="48363" y="83366"/>
                  </a:cubicBezTo>
                  <a:cubicBezTo>
                    <a:pt x="51384" y="82862"/>
                    <a:pt x="55324" y="80125"/>
                    <a:pt x="57489" y="82292"/>
                  </a:cubicBezTo>
                  <a:cubicBezTo>
                    <a:pt x="59186" y="83990"/>
                    <a:pt x="59269" y="86814"/>
                    <a:pt x="60710" y="88734"/>
                  </a:cubicBezTo>
                  <a:cubicBezTo>
                    <a:pt x="63263" y="92136"/>
                    <a:pt x="68931" y="92987"/>
                    <a:pt x="73057" y="91955"/>
                  </a:cubicBezTo>
                  <a:cubicBezTo>
                    <a:pt x="75148" y="91432"/>
                    <a:pt x="77366" y="89751"/>
                    <a:pt x="77889" y="87660"/>
                  </a:cubicBezTo>
                  <a:cubicBezTo>
                    <a:pt x="78628" y="84704"/>
                    <a:pt x="74914" y="80362"/>
                    <a:pt x="77352" y="78534"/>
                  </a:cubicBezTo>
                  <a:cubicBezTo>
                    <a:pt x="81360" y="75528"/>
                    <a:pt x="87441" y="77710"/>
                    <a:pt x="92383" y="78534"/>
                  </a:cubicBezTo>
                  <a:cubicBezTo>
                    <a:pt x="96972" y="79299"/>
                    <a:pt x="102470" y="75953"/>
                    <a:pt x="106341" y="78534"/>
                  </a:cubicBezTo>
                  <a:cubicBezTo>
                    <a:pt x="107838" y="79532"/>
                    <a:pt x="107301" y="82905"/>
                    <a:pt x="105804" y="83903"/>
                  </a:cubicBezTo>
                  <a:cubicBezTo>
                    <a:pt x="104338" y="84880"/>
                    <a:pt x="101400" y="84340"/>
                    <a:pt x="100973" y="86050"/>
                  </a:cubicBezTo>
                  <a:cubicBezTo>
                    <a:pt x="100333" y="88613"/>
                    <a:pt x="102124" y="92595"/>
                    <a:pt x="104730" y="93029"/>
                  </a:cubicBezTo>
                  <a:cubicBezTo>
                    <a:pt x="108304" y="93625"/>
                    <a:pt x="112920" y="92286"/>
                    <a:pt x="114930" y="89271"/>
                  </a:cubicBezTo>
                  <a:cubicBezTo>
                    <a:pt x="117824" y="84930"/>
                    <a:pt x="115774" y="76042"/>
                    <a:pt x="120835" y="74776"/>
                  </a:cubicBezTo>
                  <a:cubicBezTo>
                    <a:pt x="127597" y="73085"/>
                    <a:pt x="127959" y="88978"/>
                    <a:pt x="134793" y="90345"/>
                  </a:cubicBezTo>
                  <a:cubicBezTo>
                    <a:pt x="139062" y="91199"/>
                    <a:pt x="143453" y="91436"/>
                    <a:pt x="147677" y="92492"/>
                  </a:cubicBezTo>
                  <a:cubicBezTo>
                    <a:pt x="149422" y="92928"/>
                    <a:pt x="151773" y="94301"/>
                    <a:pt x="153045" y="93029"/>
                  </a:cubicBezTo>
                  <a:cubicBezTo>
                    <a:pt x="156545" y="89529"/>
                    <a:pt x="147078" y="82652"/>
                    <a:pt x="149824" y="78534"/>
                  </a:cubicBezTo>
                  <a:cubicBezTo>
                    <a:pt x="153403" y="73166"/>
                    <a:pt x="165279" y="84770"/>
                    <a:pt x="169150" y="79608"/>
                  </a:cubicBezTo>
                  <a:cubicBezTo>
                    <a:pt x="172484" y="75163"/>
                    <a:pt x="170126" y="65260"/>
                    <a:pt x="164855" y="63503"/>
                  </a:cubicBezTo>
                  <a:cubicBezTo>
                    <a:pt x="158465" y="61372"/>
                    <a:pt x="148541" y="63623"/>
                    <a:pt x="145529" y="57598"/>
                  </a:cubicBezTo>
                  <a:cubicBezTo>
                    <a:pt x="143252" y="53043"/>
                    <a:pt x="145254" y="45380"/>
                    <a:pt x="140698" y="43104"/>
                  </a:cubicBezTo>
                  <a:cubicBezTo>
                    <a:pt x="136893" y="41203"/>
                    <a:pt x="130789" y="42077"/>
                    <a:pt x="128888" y="38272"/>
                  </a:cubicBezTo>
                  <a:cubicBezTo>
                    <a:pt x="126348" y="33187"/>
                    <a:pt x="125383" y="26651"/>
                    <a:pt x="120835" y="23241"/>
                  </a:cubicBezTo>
                  <a:cubicBezTo>
                    <a:pt x="116980" y="20350"/>
                    <a:pt x="110284" y="22891"/>
                    <a:pt x="106878" y="19483"/>
                  </a:cubicBezTo>
                  <a:cubicBezTo>
                    <a:pt x="102407" y="15010"/>
                    <a:pt x="104960" y="3839"/>
                    <a:pt x="98825" y="2304"/>
                  </a:cubicBezTo>
                  <a:cubicBezTo>
                    <a:pt x="94943" y="1333"/>
                    <a:pt x="90897" y="5422"/>
                    <a:pt x="87015" y="4452"/>
                  </a:cubicBezTo>
                  <a:cubicBezTo>
                    <a:pt x="83910" y="3676"/>
                    <a:pt x="81565" y="-471"/>
                    <a:pt x="78426" y="157"/>
                  </a:cubicBezTo>
                  <a:cubicBezTo>
                    <a:pt x="73365" y="1170"/>
                    <a:pt x="72144" y="8424"/>
                    <a:pt x="69836" y="13041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4" name="Google Shape;374;p15"/>
            <p:cNvSpPr/>
            <p:nvPr/>
          </p:nvSpPr>
          <p:spPr>
            <a:xfrm>
              <a:off x="4912000" y="1715106"/>
              <a:ext cx="630775" cy="230900"/>
            </a:xfrm>
            <a:custGeom>
              <a:rect b="b" l="l" r="r" t="t"/>
              <a:pathLst>
                <a:path extrusionOk="0" h="9236" w="25231">
                  <a:moveTo>
                    <a:pt x="0" y="9236"/>
                  </a:moveTo>
                  <a:cubicBezTo>
                    <a:pt x="5014" y="9236"/>
                    <a:pt x="7692" y="2510"/>
                    <a:pt x="12347" y="647"/>
                  </a:cubicBezTo>
                  <a:cubicBezTo>
                    <a:pt x="16389" y="-971"/>
                    <a:pt x="21335" y="850"/>
                    <a:pt x="25231" y="279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5" name="Google Shape;375;p15"/>
            <p:cNvSpPr/>
            <p:nvPr/>
          </p:nvSpPr>
          <p:spPr>
            <a:xfrm>
              <a:off x="5918550" y="1210721"/>
              <a:ext cx="912600" cy="206025"/>
            </a:xfrm>
            <a:custGeom>
              <a:rect b="b" l="l" r="r" t="t"/>
              <a:pathLst>
                <a:path extrusionOk="0" h="8241" w="36504">
                  <a:moveTo>
                    <a:pt x="0" y="6864"/>
                  </a:moveTo>
                  <a:cubicBezTo>
                    <a:pt x="4324" y="2540"/>
                    <a:pt x="11245" y="-1058"/>
                    <a:pt x="17178" y="423"/>
                  </a:cubicBezTo>
                  <a:cubicBezTo>
                    <a:pt x="23766" y="2068"/>
                    <a:pt x="31705" y="11668"/>
                    <a:pt x="36504" y="6864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376" name="Google Shape;376;p15"/>
            <p:cNvSpPr/>
            <p:nvPr/>
          </p:nvSpPr>
          <p:spPr>
            <a:xfrm>
              <a:off x="6629850" y="1805101"/>
              <a:ext cx="577100" cy="181175"/>
            </a:xfrm>
            <a:custGeom>
              <a:rect b="b" l="l" r="r" t="t"/>
              <a:pathLst>
                <a:path extrusionOk="0" h="7247" w="23084">
                  <a:moveTo>
                    <a:pt x="0" y="5099"/>
                  </a:moveTo>
                  <a:cubicBezTo>
                    <a:pt x="3678" y="2648"/>
                    <a:pt x="8059" y="-804"/>
                    <a:pt x="12347" y="268"/>
                  </a:cubicBezTo>
                  <a:cubicBezTo>
                    <a:pt x="16488" y="1303"/>
                    <a:pt x="19266" y="5338"/>
                    <a:pt x="23084" y="7247"/>
                  </a:cubicBezTo>
                </a:path>
              </a:pathLst>
            </a:cu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77" name="Google Shape;377;p15"/>
          <p:cNvSpPr/>
          <p:nvPr/>
        </p:nvSpPr>
        <p:spPr>
          <a:xfrm>
            <a:off x="2531938" y="1160675"/>
            <a:ext cx="1347516" cy="1749290"/>
          </a:xfrm>
          <a:custGeom>
            <a:rect b="b" l="l" r="r" t="t"/>
            <a:pathLst>
              <a:path extrusionOk="0" h="53754" w="47381">
                <a:moveTo>
                  <a:pt x="0" y="51833"/>
                </a:moveTo>
                <a:cubicBezTo>
                  <a:pt x="9117" y="57911"/>
                  <a:pt x="24991" y="47959"/>
                  <a:pt x="29891" y="38159"/>
                </a:cubicBezTo>
                <a:cubicBezTo>
                  <a:pt x="33898" y="30145"/>
                  <a:pt x="30972" y="19780"/>
                  <a:pt x="34979" y="11766"/>
                </a:cubicBezTo>
                <a:cubicBezTo>
                  <a:pt x="37527" y="6669"/>
                  <a:pt x="43352" y="4029"/>
                  <a:pt x="47381" y="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ash"/>
            <a:round/>
            <a:headEnd len="med" w="med" type="stealth"/>
            <a:tailEnd len="med" w="med" type="stealth"/>
          </a:ln>
        </p:spPr>
      </p:sp>
      <p:sp>
        <p:nvSpPr>
          <p:cNvPr id="378" name="Google Shape;378;p15"/>
          <p:cNvSpPr/>
          <p:nvPr/>
        </p:nvSpPr>
        <p:spPr>
          <a:xfrm>
            <a:off x="4992450" y="1208625"/>
            <a:ext cx="1367375" cy="1867867"/>
          </a:xfrm>
          <a:custGeom>
            <a:rect b="b" l="l" r="r" t="t"/>
            <a:pathLst>
              <a:path extrusionOk="0" h="63280" w="54695">
                <a:moveTo>
                  <a:pt x="0" y="0"/>
                </a:moveTo>
                <a:cubicBezTo>
                  <a:pt x="11468" y="1638"/>
                  <a:pt x="25437" y="8577"/>
                  <a:pt x="28619" y="19716"/>
                </a:cubicBezTo>
                <a:cubicBezTo>
                  <a:pt x="30779" y="27275"/>
                  <a:pt x="26693" y="36215"/>
                  <a:pt x="30209" y="43247"/>
                </a:cubicBezTo>
                <a:cubicBezTo>
                  <a:pt x="34925" y="52679"/>
                  <a:pt x="47238" y="55823"/>
                  <a:pt x="54695" y="63280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ash"/>
            <a:round/>
            <a:headEnd len="med" w="med" type="stealth"/>
            <a:tailEnd len="med" w="med" type="stealth"/>
          </a:ln>
        </p:spPr>
      </p:sp>
      <p:sp>
        <p:nvSpPr>
          <p:cNvPr id="379" name="Google Shape;379;p15"/>
          <p:cNvSpPr/>
          <p:nvPr/>
        </p:nvSpPr>
        <p:spPr>
          <a:xfrm>
            <a:off x="4335850" y="1208625"/>
            <a:ext cx="268900" cy="1565912"/>
          </a:xfrm>
          <a:custGeom>
            <a:rect b="b" l="l" r="r" t="t"/>
            <a:pathLst>
              <a:path extrusionOk="0" h="49289" w="10756">
                <a:moveTo>
                  <a:pt x="4959" y="0"/>
                </a:moveTo>
                <a:cubicBezTo>
                  <a:pt x="11407" y="9671"/>
                  <a:pt x="11968" y="23485"/>
                  <a:pt x="8775" y="34661"/>
                </a:cubicBezTo>
                <a:cubicBezTo>
                  <a:pt x="7805" y="38055"/>
                  <a:pt x="3030" y="38901"/>
                  <a:pt x="825" y="41657"/>
                </a:cubicBezTo>
                <a:cubicBezTo>
                  <a:pt x="-766" y="43645"/>
                  <a:pt x="507" y="46743"/>
                  <a:pt x="507" y="49289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ash"/>
            <a:round/>
            <a:headEnd len="med" w="med" type="stealth"/>
            <a:tailEnd len="med" w="med" type="stealth"/>
          </a:ln>
        </p:spPr>
      </p:sp>
      <p:sp>
        <p:nvSpPr>
          <p:cNvPr id="380" name="Google Shape;380;p15"/>
          <p:cNvSpPr/>
          <p:nvPr/>
        </p:nvSpPr>
        <p:spPr>
          <a:xfrm>
            <a:off x="2289525" y="3224800"/>
            <a:ext cx="2048500" cy="837525"/>
          </a:xfrm>
          <a:custGeom>
            <a:rect b="b" l="l" r="r" t="t"/>
            <a:pathLst>
              <a:path extrusionOk="0" h="33501" w="81940">
                <a:moveTo>
                  <a:pt x="0" y="11878"/>
                </a:moveTo>
                <a:cubicBezTo>
                  <a:pt x="934" y="14679"/>
                  <a:pt x="5338" y="14692"/>
                  <a:pt x="8268" y="15058"/>
                </a:cubicBezTo>
                <a:cubicBezTo>
                  <a:pt x="15020" y="15902"/>
                  <a:pt x="22164" y="15620"/>
                  <a:pt x="28619" y="13468"/>
                </a:cubicBezTo>
                <a:cubicBezTo>
                  <a:pt x="38339" y="10227"/>
                  <a:pt x="46496" y="2433"/>
                  <a:pt x="56603" y="748"/>
                </a:cubicBezTo>
                <a:cubicBezTo>
                  <a:pt x="60053" y="173"/>
                  <a:pt x="63848" y="-551"/>
                  <a:pt x="67096" y="748"/>
                </a:cubicBezTo>
                <a:cubicBezTo>
                  <a:pt x="70749" y="2209"/>
                  <a:pt x="69983" y="8219"/>
                  <a:pt x="72502" y="11242"/>
                </a:cubicBezTo>
                <a:cubicBezTo>
                  <a:pt x="75248" y="14537"/>
                  <a:pt x="78563" y="17422"/>
                  <a:pt x="80770" y="21100"/>
                </a:cubicBezTo>
                <a:cubicBezTo>
                  <a:pt x="82900" y="24649"/>
                  <a:pt x="81406" y="29362"/>
                  <a:pt x="81406" y="33501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ash"/>
            <a:round/>
            <a:headEnd len="med" w="med" type="stealth"/>
            <a:tailEnd len="med" w="med" type="stealth"/>
          </a:ln>
        </p:spPr>
      </p:sp>
      <p:sp>
        <p:nvSpPr>
          <p:cNvPr id="381" name="Google Shape;381;p15"/>
          <p:cNvSpPr/>
          <p:nvPr/>
        </p:nvSpPr>
        <p:spPr>
          <a:xfrm>
            <a:off x="4912950" y="3205271"/>
            <a:ext cx="1860250" cy="888850"/>
          </a:xfrm>
          <a:custGeom>
            <a:rect b="b" l="l" r="r" t="t"/>
            <a:pathLst>
              <a:path extrusionOk="0" h="35554" w="74410">
                <a:moveTo>
                  <a:pt x="0" y="35554"/>
                </a:moveTo>
                <a:cubicBezTo>
                  <a:pt x="5510" y="34452"/>
                  <a:pt x="9238" y="27465"/>
                  <a:pt x="9858" y="21881"/>
                </a:cubicBezTo>
                <a:cubicBezTo>
                  <a:pt x="10343" y="17516"/>
                  <a:pt x="5986" y="12772"/>
                  <a:pt x="7950" y="8843"/>
                </a:cubicBezTo>
                <a:cubicBezTo>
                  <a:pt x="10561" y="3622"/>
                  <a:pt x="17551" y="-1159"/>
                  <a:pt x="23214" y="257"/>
                </a:cubicBezTo>
                <a:cubicBezTo>
                  <a:pt x="32115" y="2482"/>
                  <a:pt x="33857" y="15514"/>
                  <a:pt x="41021" y="21245"/>
                </a:cubicBezTo>
                <a:cubicBezTo>
                  <a:pt x="49778" y="28251"/>
                  <a:pt x="70860" y="36017"/>
                  <a:pt x="74410" y="25379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dash"/>
            <a:round/>
            <a:headEnd len="med" w="med" type="stealth"/>
            <a:tailEnd len="med" w="med" type="stealth"/>
          </a:ln>
        </p:spPr>
      </p:sp>
      <p:sp>
        <p:nvSpPr>
          <p:cNvPr id="382" name="Google Shape;382;p15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2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Quelle posture ?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44" name="Google Shape;544;p42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… je sais pas trop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0" name="Google Shape;550;p43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Mais je pense que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6" name="Google Shape;556;p44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5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Je fais quelque chose qui m’intéresse et ça semble plaire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2" name="Google Shape;562;p45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6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En tout cas je vous entend rire pendant mes présentations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68" name="Google Shape;568;p46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Ce projet  m’a permis d’essayer des choses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74" name="Google Shape;574;p47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8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Et d’avoir de vrais retours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80" name="Google Shape;580;p48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9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De la part de personnes qui font la même chose que moi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86" name="Google Shape;586;p49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0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La même chose que moi, mais </a:t>
            </a: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différemment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92" name="Google Shape;592;p50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1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Et c’est ce que je cherchais en rentrant à l’Enjmin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98" name="Google Shape;598;p51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9500"/>
            <a:ext cx="8839199" cy="418448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6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2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Alors pour ça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04" name="Google Shape;604;p52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Et pour le reste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10" name="Google Shape;610;p53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>
                <a:latin typeface="EB Garamond"/>
                <a:ea typeface="EB Garamond"/>
                <a:cs typeface="EB Garamond"/>
                <a:sym typeface="EB Garamond"/>
              </a:rPr>
              <a:t>Merci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16" name="Google Shape;616;p54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/>
          <p:nvPr/>
        </p:nvSpPr>
        <p:spPr>
          <a:xfrm>
            <a:off x="7400" y="-7400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  <p:pic>
        <p:nvPicPr>
          <p:cNvPr id="394" name="Google Shape;3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13" y="287175"/>
            <a:ext cx="8161985" cy="45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  <p:pic>
        <p:nvPicPr>
          <p:cNvPr id="400" name="Google Shape;4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9513"/>
            <a:ext cx="8839199" cy="418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9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  <p:pic>
        <p:nvPicPr>
          <p:cNvPr id="406" name="Google Shape;4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13" y="287175"/>
            <a:ext cx="8161985" cy="45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0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  <p:pic>
        <p:nvPicPr>
          <p:cNvPr id="412" name="Google Shape;4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13" y="287175"/>
            <a:ext cx="8161985" cy="45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"/>
          <p:cNvSpPr txBox="1"/>
          <p:nvPr/>
        </p:nvSpPr>
        <p:spPr>
          <a:xfrm>
            <a:off x="7252700" y="4873950"/>
            <a:ext cx="19548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Hugo Dunas-Wald 26/03/2019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</p:txBody>
      </p:sp>
      <p:pic>
        <p:nvPicPr>
          <p:cNvPr id="418" name="Google Shape;4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13" y="287175"/>
            <a:ext cx="8161985" cy="45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